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4109" r:id="rId5"/>
  </p:sldMasterIdLst>
  <p:notesMasterIdLst>
    <p:notesMasterId r:id="rId25"/>
  </p:notesMasterIdLst>
  <p:handoutMasterIdLst>
    <p:handoutMasterId r:id="rId26"/>
  </p:handoutMasterIdLst>
  <p:sldIdLst>
    <p:sldId id="425" r:id="rId6"/>
    <p:sldId id="564" r:id="rId7"/>
    <p:sldId id="539" r:id="rId8"/>
    <p:sldId id="565" r:id="rId9"/>
    <p:sldId id="559" r:id="rId10"/>
    <p:sldId id="549" r:id="rId11"/>
    <p:sldId id="574" r:id="rId12"/>
    <p:sldId id="573" r:id="rId13"/>
    <p:sldId id="538" r:id="rId14"/>
    <p:sldId id="575" r:id="rId15"/>
    <p:sldId id="541" r:id="rId16"/>
    <p:sldId id="548" r:id="rId17"/>
    <p:sldId id="567" r:id="rId18"/>
    <p:sldId id="558" r:id="rId19"/>
    <p:sldId id="537" r:id="rId20"/>
    <p:sldId id="571" r:id="rId21"/>
    <p:sldId id="542" r:id="rId22"/>
    <p:sldId id="560" r:id="rId23"/>
    <p:sldId id="527" r:id="rId24"/>
  </p:sldIdLst>
  <p:sldSz cx="12192000" cy="6858000"/>
  <p:notesSz cx="6454775" cy="3430588"/>
  <p:embeddedFontLst>
    <p:embeddedFont>
      <p:font typeface="Calibri" panose="020F0502020204030204" pitchFamily="34" charset="0"/>
      <p:regular r:id="rId27"/>
      <p:bold r:id="rId28"/>
      <p:italic r:id="rId29"/>
      <p:boldItalic r:id="rId30"/>
    </p:embeddedFont>
    <p:embeddedFont>
      <p:font typeface="Gill Sans MT" panose="020B0604020202020204" charset="0"/>
      <p:regular r:id="rId31"/>
      <p:bold r:id="rId32"/>
      <p:italic r:id="rId33"/>
      <p:boldItalic r:id="rId34"/>
    </p:embeddedFont>
    <p:embeddedFont>
      <p:font typeface="Helvetica" panose="020B0604020202020204" pitchFamily="34" charset="0"/>
      <p:regular r:id="rId35"/>
      <p:bold r:id="rId36"/>
      <p:italic r:id="rId37"/>
      <p:boldItalic r:id="rId38"/>
    </p:embeddedFont>
    <p:embeddedFont>
      <p:font typeface="Matura MT Script Capitals" panose="020B0604020202020204" charset="0"/>
      <p:regular r:id="rId39"/>
    </p:embeddedFont>
  </p:embeddedFontLst>
  <p:defaultTextStyle>
    <a:defPPr>
      <a:defRPr lang="de-DE"/>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521415D9-36F7-43E2-AB2F-B90AF26B5E84}">
      <p14:sectionLst xmlns:p14="http://schemas.microsoft.com/office/powerpoint/2010/main">
        <p14:section name="Default Section" id="{30FE98F3-BAF8-4102-BC48-A407AC20AC0A}">
          <p14:sldIdLst>
            <p14:sldId id="425"/>
            <p14:sldId id="564"/>
            <p14:sldId id="539"/>
            <p14:sldId id="565"/>
            <p14:sldId id="559"/>
            <p14:sldId id="549"/>
            <p14:sldId id="574"/>
            <p14:sldId id="573"/>
            <p14:sldId id="538"/>
            <p14:sldId id="575"/>
            <p14:sldId id="541"/>
            <p14:sldId id="548"/>
            <p14:sldId id="567"/>
            <p14:sldId id="558"/>
            <p14:sldId id="537"/>
            <p14:sldId id="571"/>
            <p14:sldId id="542"/>
            <p14:sldId id="560"/>
            <p14:sldId id="527"/>
          </p14:sldIdLst>
        </p14:section>
      </p14:sectionLst>
    </p:ex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gnesh Manjunath" initials="VM" lastIdx="1" clrIdx="0">
    <p:extLst>
      <p:ext uri="{19B8F6BF-5375-455C-9EA6-DF929625EA0E}">
        <p15:presenceInfo xmlns:p15="http://schemas.microsoft.com/office/powerpoint/2012/main" userId="S::vignesh.manjunath@pro2future.at::c1cf0e37-9a98-474e-a8f2-81786e077e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4F81BD"/>
    <a:srgbClr val="92D050"/>
    <a:srgbClr val="E46C0A"/>
    <a:srgbClr val="D0C212"/>
    <a:srgbClr val="0000FF"/>
    <a:srgbClr val="FF00FF"/>
    <a:srgbClr val="CAC9C9"/>
    <a:srgbClr val="258C25"/>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2538DD-ABD8-4AE0-9B75-5C0C716FDE8E}" v="3471" dt="2022-03-15T13:01:56.589"/>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37"/>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9" Type="http://schemas.openxmlformats.org/officeDocument/2006/relationships/font" Target="fonts/font13.fntdata"/><Relationship Id="rId21" Type="http://schemas.openxmlformats.org/officeDocument/2006/relationships/slide" Target="slides/slide16.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gnesh Manjunath" userId="c1cf0e37-9a98-474e-a8f2-81786e077ef3" providerId="ADAL" clId="{DB2538DD-ABD8-4AE0-9B75-5C0C716FDE8E}"/>
    <pc:docChg chg="undo redo custSel addSld delSld modSld sldOrd modSection">
      <pc:chgData name="Vignesh Manjunath" userId="c1cf0e37-9a98-474e-a8f2-81786e077ef3" providerId="ADAL" clId="{DB2538DD-ABD8-4AE0-9B75-5C0C716FDE8E}" dt="2022-03-15T13:01:56.589" v="4894"/>
      <pc:docMkLst>
        <pc:docMk/>
      </pc:docMkLst>
      <pc:sldChg chg="addSp delSp modSp mod ord delAnim modAnim modShow">
        <pc:chgData name="Vignesh Manjunath" userId="c1cf0e37-9a98-474e-a8f2-81786e077ef3" providerId="ADAL" clId="{DB2538DD-ABD8-4AE0-9B75-5C0C716FDE8E}" dt="2022-03-15T12:40:09.324" v="4531"/>
        <pc:sldMkLst>
          <pc:docMk/>
          <pc:sldMk cId="506091285" sldId="527"/>
        </pc:sldMkLst>
        <pc:spChg chg="add mod">
          <ac:chgData name="Vignesh Manjunath" userId="c1cf0e37-9a98-474e-a8f2-81786e077ef3" providerId="ADAL" clId="{DB2538DD-ABD8-4AE0-9B75-5C0C716FDE8E}" dt="2022-03-14T21:57:25.640" v="3884"/>
          <ac:spMkLst>
            <pc:docMk/>
            <pc:sldMk cId="506091285" sldId="527"/>
            <ac:spMk id="8" creationId="{D04FFA99-1A26-443E-BA67-B5B6FF4DDB43}"/>
          </ac:spMkLst>
        </pc:spChg>
        <pc:spChg chg="del">
          <ac:chgData name="Vignesh Manjunath" userId="c1cf0e37-9a98-474e-a8f2-81786e077ef3" providerId="ADAL" clId="{DB2538DD-ABD8-4AE0-9B75-5C0C716FDE8E}" dt="2022-03-14T19:14:09.639" v="3028" actId="478"/>
          <ac:spMkLst>
            <pc:docMk/>
            <pc:sldMk cId="506091285" sldId="527"/>
            <ac:spMk id="46" creationId="{A1F768EC-EA56-421F-9C77-1BCA84725AE8}"/>
          </ac:spMkLst>
        </pc:spChg>
        <pc:spChg chg="mod">
          <ac:chgData name="Vignesh Manjunath" userId="c1cf0e37-9a98-474e-a8f2-81786e077ef3" providerId="ADAL" clId="{DB2538DD-ABD8-4AE0-9B75-5C0C716FDE8E}" dt="2022-03-15T12:40:09.324" v="4531"/>
          <ac:spMkLst>
            <pc:docMk/>
            <pc:sldMk cId="506091285" sldId="527"/>
            <ac:spMk id="51" creationId="{174FDC65-BC9E-4E93-ADB3-51F60DADE75E}"/>
          </ac:spMkLst>
        </pc:spChg>
        <pc:spChg chg="del">
          <ac:chgData name="Vignesh Manjunath" userId="c1cf0e37-9a98-474e-a8f2-81786e077ef3" providerId="ADAL" clId="{DB2538DD-ABD8-4AE0-9B75-5C0C716FDE8E}" dt="2022-03-14T19:14:03.593" v="3026" actId="478"/>
          <ac:spMkLst>
            <pc:docMk/>
            <pc:sldMk cId="506091285" sldId="527"/>
            <ac:spMk id="52" creationId="{C431F0AE-7FCB-4C04-BFD5-D044BED3EC5F}"/>
          </ac:spMkLst>
        </pc:spChg>
        <pc:spChg chg="del mod">
          <ac:chgData name="Vignesh Manjunath" userId="c1cf0e37-9a98-474e-a8f2-81786e077ef3" providerId="ADAL" clId="{DB2538DD-ABD8-4AE0-9B75-5C0C716FDE8E}" dt="2022-03-14T19:13:59.863" v="3025" actId="478"/>
          <ac:spMkLst>
            <pc:docMk/>
            <pc:sldMk cId="506091285" sldId="527"/>
            <ac:spMk id="53" creationId="{61F156A7-455F-4F73-A308-FDCE75F6163D}"/>
          </ac:spMkLst>
        </pc:spChg>
        <pc:spChg chg="del">
          <ac:chgData name="Vignesh Manjunath" userId="c1cf0e37-9a98-474e-a8f2-81786e077ef3" providerId="ADAL" clId="{DB2538DD-ABD8-4AE0-9B75-5C0C716FDE8E}" dt="2022-03-14T21:57:25.339" v="3883" actId="478"/>
          <ac:spMkLst>
            <pc:docMk/>
            <pc:sldMk cId="506091285" sldId="527"/>
            <ac:spMk id="54" creationId="{BE180D5C-4391-445A-80E5-3CBC48C5FCD5}"/>
          </ac:spMkLst>
        </pc:spChg>
        <pc:grpChg chg="add mod">
          <ac:chgData name="Vignesh Manjunath" userId="c1cf0e37-9a98-474e-a8f2-81786e077ef3" providerId="ADAL" clId="{DB2538DD-ABD8-4AE0-9B75-5C0C716FDE8E}" dt="2022-03-15T12:40:09.324" v="4531"/>
          <ac:grpSpMkLst>
            <pc:docMk/>
            <pc:sldMk cId="506091285" sldId="527"/>
            <ac:grpSpMk id="9" creationId="{CA1206CD-75F5-4ACC-A890-E80DE9FCD59B}"/>
          </ac:grpSpMkLst>
        </pc:grpChg>
        <pc:picChg chg="del mod">
          <ac:chgData name="Vignesh Manjunath" userId="c1cf0e37-9a98-474e-a8f2-81786e077ef3" providerId="ADAL" clId="{DB2538DD-ABD8-4AE0-9B75-5C0C716FDE8E}" dt="2022-03-14T19:14:08.518" v="3027" actId="478"/>
          <ac:picMkLst>
            <pc:docMk/>
            <pc:sldMk cId="506091285" sldId="527"/>
            <ac:picMk id="5" creationId="{DF77B5EA-4AFB-4512-98DE-8FBE02C6B4D1}"/>
          </ac:picMkLst>
        </pc:picChg>
        <pc:picChg chg="mod">
          <ac:chgData name="Vignesh Manjunath" userId="c1cf0e37-9a98-474e-a8f2-81786e077ef3" providerId="ADAL" clId="{DB2538DD-ABD8-4AE0-9B75-5C0C716FDE8E}" dt="2022-03-15T12:40:09.324" v="4531"/>
          <ac:picMkLst>
            <pc:docMk/>
            <pc:sldMk cId="506091285" sldId="527"/>
            <ac:picMk id="47" creationId="{F182D333-916D-45AA-AA1C-964E51F1D656}"/>
          </ac:picMkLst>
        </pc:picChg>
      </pc:sldChg>
      <pc:sldChg chg="addSp modSp">
        <pc:chgData name="Vignesh Manjunath" userId="c1cf0e37-9a98-474e-a8f2-81786e077ef3" providerId="ADAL" clId="{DB2538DD-ABD8-4AE0-9B75-5C0C716FDE8E}" dt="2022-03-14T21:56:46.570" v="3870"/>
        <pc:sldMkLst>
          <pc:docMk/>
          <pc:sldMk cId="2572061919" sldId="537"/>
        </pc:sldMkLst>
        <pc:spChg chg="add mod">
          <ac:chgData name="Vignesh Manjunath" userId="c1cf0e37-9a98-474e-a8f2-81786e077ef3" providerId="ADAL" clId="{DB2538DD-ABD8-4AE0-9B75-5C0C716FDE8E}" dt="2022-03-14T21:56:46.570" v="3870"/>
          <ac:spMkLst>
            <pc:docMk/>
            <pc:sldMk cId="2572061919" sldId="537"/>
            <ac:spMk id="14" creationId="{CECD227E-2954-4A4F-856F-9E645228413D}"/>
          </ac:spMkLst>
        </pc:spChg>
      </pc:sldChg>
      <pc:sldChg chg="modSp mod">
        <pc:chgData name="Vignesh Manjunath" userId="c1cf0e37-9a98-474e-a8f2-81786e077ef3" providerId="ADAL" clId="{DB2538DD-ABD8-4AE0-9B75-5C0C716FDE8E}" dt="2022-03-15T12:40:09.324" v="4531"/>
        <pc:sldMkLst>
          <pc:docMk/>
          <pc:sldMk cId="1300715657" sldId="538"/>
        </pc:sldMkLst>
        <pc:spChg chg="mod">
          <ac:chgData name="Vignesh Manjunath" userId="c1cf0e37-9a98-474e-a8f2-81786e077ef3" providerId="ADAL" clId="{DB2538DD-ABD8-4AE0-9B75-5C0C716FDE8E}" dt="2022-03-15T12:40:09.324" v="4531"/>
          <ac:spMkLst>
            <pc:docMk/>
            <pc:sldMk cId="1300715657" sldId="538"/>
            <ac:spMk id="11" creationId="{9AE77A0F-8929-4E23-AD71-1733AA67203E}"/>
          </ac:spMkLst>
        </pc:spChg>
      </pc:sldChg>
      <pc:sldChg chg="addSp delSp modSp mod delAnim modAnim">
        <pc:chgData name="Vignesh Manjunath" userId="c1cf0e37-9a98-474e-a8f2-81786e077ef3" providerId="ADAL" clId="{DB2538DD-ABD8-4AE0-9B75-5C0C716FDE8E}" dt="2022-03-15T12:40:09.324" v="4531"/>
        <pc:sldMkLst>
          <pc:docMk/>
          <pc:sldMk cId="4078457832" sldId="539"/>
        </pc:sldMkLst>
        <pc:spChg chg="mod">
          <ac:chgData name="Vignesh Manjunath" userId="c1cf0e37-9a98-474e-a8f2-81786e077ef3" providerId="ADAL" clId="{DB2538DD-ABD8-4AE0-9B75-5C0C716FDE8E}" dt="2022-03-15T12:40:09.324" v="4531"/>
          <ac:spMkLst>
            <pc:docMk/>
            <pc:sldMk cId="4078457832" sldId="539"/>
            <ac:spMk id="11" creationId="{0BD1918C-24CE-4BF7-B9FF-E4DC7E959A3C}"/>
          </ac:spMkLst>
        </pc:spChg>
        <pc:spChg chg="mod">
          <ac:chgData name="Vignesh Manjunath" userId="c1cf0e37-9a98-474e-a8f2-81786e077ef3" providerId="ADAL" clId="{DB2538DD-ABD8-4AE0-9B75-5C0C716FDE8E}" dt="2022-03-14T19:21:47.147" v="3063" actId="165"/>
          <ac:spMkLst>
            <pc:docMk/>
            <pc:sldMk cId="4078457832" sldId="539"/>
            <ac:spMk id="45" creationId="{0823944E-F565-4F4D-AECA-3A325DF49827}"/>
          </ac:spMkLst>
        </pc:spChg>
        <pc:spChg chg="mod">
          <ac:chgData name="Vignesh Manjunath" userId="c1cf0e37-9a98-474e-a8f2-81786e077ef3" providerId="ADAL" clId="{DB2538DD-ABD8-4AE0-9B75-5C0C716FDE8E}" dt="2022-03-14T19:21:47.147" v="3063" actId="165"/>
          <ac:spMkLst>
            <pc:docMk/>
            <pc:sldMk cId="4078457832" sldId="539"/>
            <ac:spMk id="46" creationId="{3D90A05C-6BF3-451A-8887-B763FE657748}"/>
          </ac:spMkLst>
        </pc:spChg>
        <pc:spChg chg="mod topLvl">
          <ac:chgData name="Vignesh Manjunath" userId="c1cf0e37-9a98-474e-a8f2-81786e077ef3" providerId="ADAL" clId="{DB2538DD-ABD8-4AE0-9B75-5C0C716FDE8E}" dt="2022-03-15T12:40:09.324" v="4531"/>
          <ac:spMkLst>
            <pc:docMk/>
            <pc:sldMk cId="4078457832" sldId="539"/>
            <ac:spMk id="59" creationId="{43017F46-85DD-49CA-8AC3-6CE3487FE56A}"/>
          </ac:spMkLst>
        </pc:spChg>
        <pc:spChg chg="mod topLvl">
          <ac:chgData name="Vignesh Manjunath" userId="c1cf0e37-9a98-474e-a8f2-81786e077ef3" providerId="ADAL" clId="{DB2538DD-ABD8-4AE0-9B75-5C0C716FDE8E}" dt="2022-03-15T12:40:09.324" v="4531"/>
          <ac:spMkLst>
            <pc:docMk/>
            <pc:sldMk cId="4078457832" sldId="539"/>
            <ac:spMk id="60" creationId="{55F545BD-E6EC-4A82-8401-F6E806236D0A}"/>
          </ac:spMkLst>
        </pc:spChg>
        <pc:spChg chg="mod topLvl">
          <ac:chgData name="Vignesh Manjunath" userId="c1cf0e37-9a98-474e-a8f2-81786e077ef3" providerId="ADAL" clId="{DB2538DD-ABD8-4AE0-9B75-5C0C716FDE8E}" dt="2022-03-14T19:21:47.147" v="3063" actId="165"/>
          <ac:spMkLst>
            <pc:docMk/>
            <pc:sldMk cId="4078457832" sldId="539"/>
            <ac:spMk id="61" creationId="{F6D3FBD6-AB8D-4C52-A795-7913904FE7A1}"/>
          </ac:spMkLst>
        </pc:spChg>
        <pc:spChg chg="mod topLvl">
          <ac:chgData name="Vignesh Manjunath" userId="c1cf0e37-9a98-474e-a8f2-81786e077ef3" providerId="ADAL" clId="{DB2538DD-ABD8-4AE0-9B75-5C0C716FDE8E}" dt="2022-03-14T19:21:47.147" v="3063" actId="165"/>
          <ac:spMkLst>
            <pc:docMk/>
            <pc:sldMk cId="4078457832" sldId="539"/>
            <ac:spMk id="62" creationId="{182421C7-3520-4599-84AB-0BF2660A1DF4}"/>
          </ac:spMkLst>
        </pc:spChg>
        <pc:spChg chg="mod topLvl">
          <ac:chgData name="Vignesh Manjunath" userId="c1cf0e37-9a98-474e-a8f2-81786e077ef3" providerId="ADAL" clId="{DB2538DD-ABD8-4AE0-9B75-5C0C716FDE8E}" dt="2022-03-14T19:21:47.147" v="3063" actId="165"/>
          <ac:spMkLst>
            <pc:docMk/>
            <pc:sldMk cId="4078457832" sldId="539"/>
            <ac:spMk id="64" creationId="{7DF5109B-AA2A-449C-BEEC-F3FDB17D6E78}"/>
          </ac:spMkLst>
        </pc:spChg>
        <pc:spChg chg="mod topLvl">
          <ac:chgData name="Vignesh Manjunath" userId="c1cf0e37-9a98-474e-a8f2-81786e077ef3" providerId="ADAL" clId="{DB2538DD-ABD8-4AE0-9B75-5C0C716FDE8E}" dt="2022-03-14T19:21:47.147" v="3063" actId="165"/>
          <ac:spMkLst>
            <pc:docMk/>
            <pc:sldMk cId="4078457832" sldId="539"/>
            <ac:spMk id="66" creationId="{26CF6407-E478-4B92-9E87-1E23B14482E0}"/>
          </ac:spMkLst>
        </pc:spChg>
        <pc:spChg chg="mod topLvl">
          <ac:chgData name="Vignesh Manjunath" userId="c1cf0e37-9a98-474e-a8f2-81786e077ef3" providerId="ADAL" clId="{DB2538DD-ABD8-4AE0-9B75-5C0C716FDE8E}" dt="2022-03-14T19:21:47.147" v="3063" actId="165"/>
          <ac:spMkLst>
            <pc:docMk/>
            <pc:sldMk cId="4078457832" sldId="539"/>
            <ac:spMk id="67" creationId="{ED646E1C-4361-42BF-BEA1-6B3A491F61AB}"/>
          </ac:spMkLst>
        </pc:spChg>
        <pc:spChg chg="mod topLvl">
          <ac:chgData name="Vignesh Manjunath" userId="c1cf0e37-9a98-474e-a8f2-81786e077ef3" providerId="ADAL" clId="{DB2538DD-ABD8-4AE0-9B75-5C0C716FDE8E}" dt="2022-03-14T19:21:47.147" v="3063" actId="165"/>
          <ac:spMkLst>
            <pc:docMk/>
            <pc:sldMk cId="4078457832" sldId="539"/>
            <ac:spMk id="68" creationId="{D861428E-15D7-40F8-B7EA-3F859A8AA508}"/>
          </ac:spMkLst>
        </pc:spChg>
        <pc:spChg chg="mod topLvl">
          <ac:chgData name="Vignesh Manjunath" userId="c1cf0e37-9a98-474e-a8f2-81786e077ef3" providerId="ADAL" clId="{DB2538DD-ABD8-4AE0-9B75-5C0C716FDE8E}" dt="2022-03-14T19:21:47.147" v="3063" actId="165"/>
          <ac:spMkLst>
            <pc:docMk/>
            <pc:sldMk cId="4078457832" sldId="539"/>
            <ac:spMk id="69" creationId="{C8847364-D493-4ADE-BD9D-77C637DEB331}"/>
          </ac:spMkLst>
        </pc:spChg>
        <pc:spChg chg="mod topLvl">
          <ac:chgData name="Vignesh Manjunath" userId="c1cf0e37-9a98-474e-a8f2-81786e077ef3" providerId="ADAL" clId="{DB2538DD-ABD8-4AE0-9B75-5C0C716FDE8E}" dt="2022-03-15T12:40:09.324" v="4531"/>
          <ac:spMkLst>
            <pc:docMk/>
            <pc:sldMk cId="4078457832" sldId="539"/>
            <ac:spMk id="70" creationId="{04501047-146F-4506-A64D-4FEA90397E63}"/>
          </ac:spMkLst>
        </pc:spChg>
        <pc:spChg chg="mod topLvl">
          <ac:chgData name="Vignesh Manjunath" userId="c1cf0e37-9a98-474e-a8f2-81786e077ef3" providerId="ADAL" clId="{DB2538DD-ABD8-4AE0-9B75-5C0C716FDE8E}" dt="2022-03-14T19:21:47.147" v="3063" actId="165"/>
          <ac:spMkLst>
            <pc:docMk/>
            <pc:sldMk cId="4078457832" sldId="539"/>
            <ac:spMk id="72" creationId="{FCF53D98-5BCA-4727-94D4-B22278B55819}"/>
          </ac:spMkLst>
        </pc:spChg>
        <pc:spChg chg="mod topLvl">
          <ac:chgData name="Vignesh Manjunath" userId="c1cf0e37-9a98-474e-a8f2-81786e077ef3" providerId="ADAL" clId="{DB2538DD-ABD8-4AE0-9B75-5C0C716FDE8E}" dt="2022-03-14T19:21:47.147" v="3063" actId="165"/>
          <ac:spMkLst>
            <pc:docMk/>
            <pc:sldMk cId="4078457832" sldId="539"/>
            <ac:spMk id="74" creationId="{8FDBF341-7D0D-4DCE-9FCC-7F0FB5ED7B3A}"/>
          </ac:spMkLst>
        </pc:spChg>
        <pc:spChg chg="mod">
          <ac:chgData name="Vignesh Manjunath" userId="c1cf0e37-9a98-474e-a8f2-81786e077ef3" providerId="ADAL" clId="{DB2538DD-ABD8-4AE0-9B75-5C0C716FDE8E}" dt="2022-03-10T10:17:34.938" v="221" actId="208"/>
          <ac:spMkLst>
            <pc:docMk/>
            <pc:sldMk cId="4078457832" sldId="539"/>
            <ac:spMk id="80" creationId="{4E1BA65E-ABAB-4AB6-B6BA-D936F1F5A30B}"/>
          </ac:spMkLst>
        </pc:spChg>
        <pc:spChg chg="mod">
          <ac:chgData name="Vignesh Manjunath" userId="c1cf0e37-9a98-474e-a8f2-81786e077ef3" providerId="ADAL" clId="{DB2538DD-ABD8-4AE0-9B75-5C0C716FDE8E}" dt="2022-03-10T10:18:21.664" v="226" actId="207"/>
          <ac:spMkLst>
            <pc:docMk/>
            <pc:sldMk cId="4078457832" sldId="539"/>
            <ac:spMk id="85" creationId="{448068BA-F82D-4D83-B8B9-BF9719F44467}"/>
          </ac:spMkLst>
        </pc:spChg>
        <pc:spChg chg="mod">
          <ac:chgData name="Vignesh Manjunath" userId="c1cf0e37-9a98-474e-a8f2-81786e077ef3" providerId="ADAL" clId="{DB2538DD-ABD8-4AE0-9B75-5C0C716FDE8E}" dt="2022-03-10T10:18:21.664" v="226" actId="207"/>
          <ac:spMkLst>
            <pc:docMk/>
            <pc:sldMk cId="4078457832" sldId="539"/>
            <ac:spMk id="91" creationId="{B92A5F41-8B7C-48E5-875E-73E9B4E3D552}"/>
          </ac:spMkLst>
        </pc:spChg>
        <pc:spChg chg="mod">
          <ac:chgData name="Vignesh Manjunath" userId="c1cf0e37-9a98-474e-a8f2-81786e077ef3" providerId="ADAL" clId="{DB2538DD-ABD8-4AE0-9B75-5C0C716FDE8E}" dt="2022-03-10T10:18:21.664" v="226" actId="207"/>
          <ac:spMkLst>
            <pc:docMk/>
            <pc:sldMk cId="4078457832" sldId="539"/>
            <ac:spMk id="93" creationId="{43208812-844D-4048-B78E-128FE320E801}"/>
          </ac:spMkLst>
        </pc:spChg>
        <pc:spChg chg="mod">
          <ac:chgData name="Vignesh Manjunath" userId="c1cf0e37-9a98-474e-a8f2-81786e077ef3" providerId="ADAL" clId="{DB2538DD-ABD8-4AE0-9B75-5C0C716FDE8E}" dt="2022-03-10T10:18:21.664" v="226" actId="207"/>
          <ac:spMkLst>
            <pc:docMk/>
            <pc:sldMk cId="4078457832" sldId="539"/>
            <ac:spMk id="95" creationId="{8AFD00DC-73F6-4AD3-8332-F5A55DE96459}"/>
          </ac:spMkLst>
        </pc:spChg>
        <pc:spChg chg="mod">
          <ac:chgData name="Vignesh Manjunath" userId="c1cf0e37-9a98-474e-a8f2-81786e077ef3" providerId="ADAL" clId="{DB2538DD-ABD8-4AE0-9B75-5C0C716FDE8E}" dt="2022-03-10T10:18:21.664" v="226" actId="207"/>
          <ac:spMkLst>
            <pc:docMk/>
            <pc:sldMk cId="4078457832" sldId="539"/>
            <ac:spMk id="107" creationId="{2C6C71BE-724D-4A7D-964F-B58F9EECE8FA}"/>
          </ac:spMkLst>
        </pc:spChg>
        <pc:spChg chg="mod topLvl">
          <ac:chgData name="Vignesh Manjunath" userId="c1cf0e37-9a98-474e-a8f2-81786e077ef3" providerId="ADAL" clId="{DB2538DD-ABD8-4AE0-9B75-5C0C716FDE8E}" dt="2022-03-14T19:21:47.147" v="3063" actId="165"/>
          <ac:spMkLst>
            <pc:docMk/>
            <pc:sldMk cId="4078457832" sldId="539"/>
            <ac:spMk id="109" creationId="{E2B9478E-777C-47CF-9E62-D6C750DFC431}"/>
          </ac:spMkLst>
        </pc:spChg>
        <pc:spChg chg="mod topLvl">
          <ac:chgData name="Vignesh Manjunath" userId="c1cf0e37-9a98-474e-a8f2-81786e077ef3" providerId="ADAL" clId="{DB2538DD-ABD8-4AE0-9B75-5C0C716FDE8E}" dt="2022-03-14T19:21:47.147" v="3063" actId="165"/>
          <ac:spMkLst>
            <pc:docMk/>
            <pc:sldMk cId="4078457832" sldId="539"/>
            <ac:spMk id="112" creationId="{96D88A5E-EEB1-4E73-BB8E-C6DBE5DD76C7}"/>
          </ac:spMkLst>
        </pc:spChg>
        <pc:spChg chg="mod topLvl">
          <ac:chgData name="Vignesh Manjunath" userId="c1cf0e37-9a98-474e-a8f2-81786e077ef3" providerId="ADAL" clId="{DB2538DD-ABD8-4AE0-9B75-5C0C716FDE8E}" dt="2022-03-14T19:21:47.147" v="3063" actId="165"/>
          <ac:spMkLst>
            <pc:docMk/>
            <pc:sldMk cId="4078457832" sldId="539"/>
            <ac:spMk id="115" creationId="{034DA532-8C47-4358-89C8-4B3374966510}"/>
          </ac:spMkLst>
        </pc:spChg>
        <pc:spChg chg="mod topLvl">
          <ac:chgData name="Vignesh Manjunath" userId="c1cf0e37-9a98-474e-a8f2-81786e077ef3" providerId="ADAL" clId="{DB2538DD-ABD8-4AE0-9B75-5C0C716FDE8E}" dt="2022-03-14T19:21:47.147" v="3063" actId="165"/>
          <ac:spMkLst>
            <pc:docMk/>
            <pc:sldMk cId="4078457832" sldId="539"/>
            <ac:spMk id="118" creationId="{886ABDDD-510E-4600-B891-062BE1CB9784}"/>
          </ac:spMkLst>
        </pc:spChg>
        <pc:spChg chg="mod topLvl">
          <ac:chgData name="Vignesh Manjunath" userId="c1cf0e37-9a98-474e-a8f2-81786e077ef3" providerId="ADAL" clId="{DB2538DD-ABD8-4AE0-9B75-5C0C716FDE8E}" dt="2022-03-14T19:27:30.840" v="3087" actId="6549"/>
          <ac:spMkLst>
            <pc:docMk/>
            <pc:sldMk cId="4078457832" sldId="539"/>
            <ac:spMk id="119" creationId="{1DDD1A9A-E611-429C-9F62-153AFE27F117}"/>
          </ac:spMkLst>
        </pc:spChg>
        <pc:spChg chg="mod topLvl">
          <ac:chgData name="Vignesh Manjunath" userId="c1cf0e37-9a98-474e-a8f2-81786e077ef3" providerId="ADAL" clId="{DB2538DD-ABD8-4AE0-9B75-5C0C716FDE8E}" dt="2022-03-14T19:21:47.147" v="3063" actId="165"/>
          <ac:spMkLst>
            <pc:docMk/>
            <pc:sldMk cId="4078457832" sldId="539"/>
            <ac:spMk id="120" creationId="{4E6AEA20-E0C9-4267-A3F6-8C41F0B987AB}"/>
          </ac:spMkLst>
        </pc:spChg>
        <pc:spChg chg="add mod topLvl">
          <ac:chgData name="Vignesh Manjunath" userId="c1cf0e37-9a98-474e-a8f2-81786e077ef3" providerId="ADAL" clId="{DB2538DD-ABD8-4AE0-9B75-5C0C716FDE8E}" dt="2022-03-14T19:21:47.147" v="3063" actId="165"/>
          <ac:spMkLst>
            <pc:docMk/>
            <pc:sldMk cId="4078457832" sldId="539"/>
            <ac:spMk id="121" creationId="{71472C5D-D325-4C57-B7D7-CD64BBD01FFD}"/>
          </ac:spMkLst>
        </pc:spChg>
        <pc:spChg chg="mod topLvl">
          <ac:chgData name="Vignesh Manjunath" userId="c1cf0e37-9a98-474e-a8f2-81786e077ef3" providerId="ADAL" clId="{DB2538DD-ABD8-4AE0-9B75-5C0C716FDE8E}" dt="2022-03-14T19:27:51.909" v="3089" actId="165"/>
          <ac:spMkLst>
            <pc:docMk/>
            <pc:sldMk cId="4078457832" sldId="539"/>
            <ac:spMk id="126" creationId="{71E1432B-DACF-45CD-8847-29043138EDA9}"/>
          </ac:spMkLst>
        </pc:spChg>
        <pc:spChg chg="mod topLvl">
          <ac:chgData name="Vignesh Manjunath" userId="c1cf0e37-9a98-474e-a8f2-81786e077ef3" providerId="ADAL" clId="{DB2538DD-ABD8-4AE0-9B75-5C0C716FDE8E}" dt="2022-03-14T19:27:51.909" v="3089" actId="165"/>
          <ac:spMkLst>
            <pc:docMk/>
            <pc:sldMk cId="4078457832" sldId="539"/>
            <ac:spMk id="127" creationId="{272E9328-0B92-45A3-948F-89F03A8A5FE7}"/>
          </ac:spMkLst>
        </pc:spChg>
        <pc:spChg chg="mod topLvl">
          <ac:chgData name="Vignesh Manjunath" userId="c1cf0e37-9a98-474e-a8f2-81786e077ef3" providerId="ADAL" clId="{DB2538DD-ABD8-4AE0-9B75-5C0C716FDE8E}" dt="2022-03-14T19:27:51.909" v="3089" actId="165"/>
          <ac:spMkLst>
            <pc:docMk/>
            <pc:sldMk cId="4078457832" sldId="539"/>
            <ac:spMk id="128" creationId="{FBBE8D56-9FD2-41C3-B756-EE86E64ED2D5}"/>
          </ac:spMkLst>
        </pc:spChg>
        <pc:spChg chg="mod topLvl">
          <ac:chgData name="Vignesh Manjunath" userId="c1cf0e37-9a98-474e-a8f2-81786e077ef3" providerId="ADAL" clId="{DB2538DD-ABD8-4AE0-9B75-5C0C716FDE8E}" dt="2022-03-14T19:27:51.909" v="3089" actId="165"/>
          <ac:spMkLst>
            <pc:docMk/>
            <pc:sldMk cId="4078457832" sldId="539"/>
            <ac:spMk id="129" creationId="{1A780D74-5357-49A9-B7F6-49135B2EE511}"/>
          </ac:spMkLst>
        </pc:spChg>
        <pc:spChg chg="add del mod">
          <ac:chgData name="Vignesh Manjunath" userId="c1cf0e37-9a98-474e-a8f2-81786e077ef3" providerId="ADAL" clId="{DB2538DD-ABD8-4AE0-9B75-5C0C716FDE8E}" dt="2022-03-14T19:21:38.351" v="3062" actId="478"/>
          <ac:spMkLst>
            <pc:docMk/>
            <pc:sldMk cId="4078457832" sldId="539"/>
            <ac:spMk id="130" creationId="{5E85AA9A-BF30-4636-B65D-3C3C093F7C53}"/>
          </ac:spMkLst>
        </pc:spChg>
        <pc:spChg chg="add del mod">
          <ac:chgData name="Vignesh Manjunath" userId="c1cf0e37-9a98-474e-a8f2-81786e077ef3" providerId="ADAL" clId="{DB2538DD-ABD8-4AE0-9B75-5C0C716FDE8E}" dt="2022-03-14T19:27:42.121" v="3088" actId="478"/>
          <ac:spMkLst>
            <pc:docMk/>
            <pc:sldMk cId="4078457832" sldId="539"/>
            <ac:spMk id="131" creationId="{DA02B79E-93C0-49C8-A304-839D91FF6B6B}"/>
          </ac:spMkLst>
        </pc:spChg>
        <pc:grpChg chg="del">
          <ac:chgData name="Vignesh Manjunath" userId="c1cf0e37-9a98-474e-a8f2-81786e077ef3" providerId="ADAL" clId="{DB2538DD-ABD8-4AE0-9B75-5C0C716FDE8E}" dt="2022-03-10T12:04:49.642" v="227" actId="478"/>
          <ac:grpSpMkLst>
            <pc:docMk/>
            <pc:sldMk cId="4078457832" sldId="539"/>
            <ac:grpSpMk id="13" creationId="{FBD75352-F24A-40A0-83C1-EBB82D2ABE95}"/>
          </ac:grpSpMkLst>
        </pc:grpChg>
        <pc:grpChg chg="add del mod">
          <ac:chgData name="Vignesh Manjunath" userId="c1cf0e37-9a98-474e-a8f2-81786e077ef3" providerId="ADAL" clId="{DB2538DD-ABD8-4AE0-9B75-5C0C716FDE8E}" dt="2022-03-14T19:21:47.147" v="3063" actId="165"/>
          <ac:grpSpMkLst>
            <pc:docMk/>
            <pc:sldMk cId="4078457832" sldId="539"/>
            <ac:grpSpMk id="16" creationId="{B257BD96-1BF9-4E28-B938-84843197C4E6}"/>
          </ac:grpSpMkLst>
        </pc:grpChg>
        <pc:grpChg chg="mod topLvl">
          <ac:chgData name="Vignesh Manjunath" userId="c1cf0e37-9a98-474e-a8f2-81786e077ef3" providerId="ADAL" clId="{DB2538DD-ABD8-4AE0-9B75-5C0C716FDE8E}" dt="2022-03-14T19:21:47.147" v="3063" actId="165"/>
          <ac:grpSpMkLst>
            <pc:docMk/>
            <pc:sldMk cId="4078457832" sldId="539"/>
            <ac:grpSpMk id="42" creationId="{366A88A4-C0B3-46C4-B28B-9284634DF57D}"/>
          </ac:grpSpMkLst>
        </pc:grpChg>
        <pc:grpChg chg="add del mod">
          <ac:chgData name="Vignesh Manjunath" userId="c1cf0e37-9a98-474e-a8f2-81786e077ef3" providerId="ADAL" clId="{DB2538DD-ABD8-4AE0-9B75-5C0C716FDE8E}" dt="2022-03-10T12:07:08.381" v="382" actId="165"/>
          <ac:grpSpMkLst>
            <pc:docMk/>
            <pc:sldMk cId="4078457832" sldId="539"/>
            <ac:grpSpMk id="58" creationId="{B078D95E-1805-49F0-8AED-3B93CFC21084}"/>
          </ac:grpSpMkLst>
        </pc:grpChg>
        <pc:grpChg chg="add del mod topLvl">
          <ac:chgData name="Vignesh Manjunath" userId="c1cf0e37-9a98-474e-a8f2-81786e077ef3" providerId="ADAL" clId="{DB2538DD-ABD8-4AE0-9B75-5C0C716FDE8E}" dt="2022-03-14T19:22:59.849" v="3065" actId="165"/>
          <ac:grpSpMkLst>
            <pc:docMk/>
            <pc:sldMk cId="4078457832" sldId="539"/>
            <ac:grpSpMk id="122" creationId="{D2E547DE-888C-468F-BC56-854642AD84E0}"/>
          </ac:grpSpMkLst>
        </pc:grpChg>
        <pc:grpChg chg="del mod topLvl">
          <ac:chgData name="Vignesh Manjunath" userId="c1cf0e37-9a98-474e-a8f2-81786e077ef3" providerId="ADAL" clId="{DB2538DD-ABD8-4AE0-9B75-5C0C716FDE8E}" dt="2022-03-14T19:27:51.909" v="3089" actId="165"/>
          <ac:grpSpMkLst>
            <pc:docMk/>
            <pc:sldMk cId="4078457832" sldId="539"/>
            <ac:grpSpMk id="123" creationId="{FFEECEF6-2382-4009-8173-CC322B4DFF18}"/>
          </ac:grpSpMkLst>
        </pc:grpChg>
        <pc:picChg chg="mod">
          <ac:chgData name="Vignesh Manjunath" userId="c1cf0e37-9a98-474e-a8f2-81786e077ef3" providerId="ADAL" clId="{DB2538DD-ABD8-4AE0-9B75-5C0C716FDE8E}" dt="2022-03-10T10:17:34.938" v="221" actId="208"/>
          <ac:picMkLst>
            <pc:docMk/>
            <pc:sldMk cId="4078457832" sldId="539"/>
            <ac:picMk id="106" creationId="{FDA3329B-FE22-4F13-A785-3F063096B0E0}"/>
          </ac:picMkLst>
        </pc:picChg>
        <pc:picChg chg="mod topLvl">
          <ac:chgData name="Vignesh Manjunath" userId="c1cf0e37-9a98-474e-a8f2-81786e077ef3" providerId="ADAL" clId="{DB2538DD-ABD8-4AE0-9B75-5C0C716FDE8E}" dt="2022-03-14T19:21:47.147" v="3063" actId="165"/>
          <ac:picMkLst>
            <pc:docMk/>
            <pc:sldMk cId="4078457832" sldId="539"/>
            <ac:picMk id="117" creationId="{A93D24D8-5A82-4812-B368-6B2B9B666694}"/>
          </ac:picMkLst>
        </pc:picChg>
        <pc:cxnChg chg="mod">
          <ac:chgData name="Vignesh Manjunath" userId="c1cf0e37-9a98-474e-a8f2-81786e077ef3" providerId="ADAL" clId="{DB2538DD-ABD8-4AE0-9B75-5C0C716FDE8E}" dt="2022-03-10T12:04:49.642" v="227" actId="478"/>
          <ac:cxnSpMkLst>
            <pc:docMk/>
            <pc:sldMk cId="4078457832" sldId="539"/>
            <ac:cxnSpMk id="12" creationId="{B0E5D9A5-19BC-4D35-B6D1-1307FB6B61F3}"/>
          </ac:cxnSpMkLst>
        </pc:cxnChg>
        <pc:cxnChg chg="mod">
          <ac:chgData name="Vignesh Manjunath" userId="c1cf0e37-9a98-474e-a8f2-81786e077ef3" providerId="ADAL" clId="{DB2538DD-ABD8-4AE0-9B75-5C0C716FDE8E}" dt="2022-03-14T19:21:47.147" v="3063" actId="165"/>
          <ac:cxnSpMkLst>
            <pc:docMk/>
            <pc:sldMk cId="4078457832" sldId="539"/>
            <ac:cxnSpMk id="43" creationId="{83011035-52AD-4B7F-9A7D-D0A28AB1F78A}"/>
          </ac:cxnSpMkLst>
        </pc:cxnChg>
        <pc:cxnChg chg="mod">
          <ac:chgData name="Vignesh Manjunath" userId="c1cf0e37-9a98-474e-a8f2-81786e077ef3" providerId="ADAL" clId="{DB2538DD-ABD8-4AE0-9B75-5C0C716FDE8E}" dt="2022-03-14T19:21:47.147" v="3063" actId="165"/>
          <ac:cxnSpMkLst>
            <pc:docMk/>
            <pc:sldMk cId="4078457832" sldId="539"/>
            <ac:cxnSpMk id="44" creationId="{5375EC29-2105-40D3-89E8-3929BA83E0F8}"/>
          </ac:cxnSpMkLst>
        </pc:cxnChg>
        <pc:cxnChg chg="add mod topLvl">
          <ac:chgData name="Vignesh Manjunath" userId="c1cf0e37-9a98-474e-a8f2-81786e077ef3" providerId="ADAL" clId="{DB2538DD-ABD8-4AE0-9B75-5C0C716FDE8E}" dt="2022-03-14T19:21:47.147" v="3063" actId="165"/>
          <ac:cxnSpMkLst>
            <pc:docMk/>
            <pc:sldMk cId="4078457832" sldId="539"/>
            <ac:cxnSpMk id="55" creationId="{047ECE0C-E361-42DC-8584-0ABC570DFDD9}"/>
          </ac:cxnSpMkLst>
        </pc:cxnChg>
        <pc:cxnChg chg="add mod topLvl">
          <ac:chgData name="Vignesh Manjunath" userId="c1cf0e37-9a98-474e-a8f2-81786e077ef3" providerId="ADAL" clId="{DB2538DD-ABD8-4AE0-9B75-5C0C716FDE8E}" dt="2022-03-14T19:21:47.147" v="3063" actId="165"/>
          <ac:cxnSpMkLst>
            <pc:docMk/>
            <pc:sldMk cId="4078457832" sldId="539"/>
            <ac:cxnSpMk id="56" creationId="{16A4B6F9-A6BD-4AB9-A211-1EBD605F883C}"/>
          </ac:cxnSpMkLst>
        </pc:cxnChg>
        <pc:cxnChg chg="add mod topLvl">
          <ac:chgData name="Vignesh Manjunath" userId="c1cf0e37-9a98-474e-a8f2-81786e077ef3" providerId="ADAL" clId="{DB2538DD-ABD8-4AE0-9B75-5C0C716FDE8E}" dt="2022-03-14T19:21:47.147" v="3063" actId="165"/>
          <ac:cxnSpMkLst>
            <pc:docMk/>
            <pc:sldMk cId="4078457832" sldId="539"/>
            <ac:cxnSpMk id="57" creationId="{52207DC4-4FDC-4E55-BC29-6C35111CF97B}"/>
          </ac:cxnSpMkLst>
        </pc:cxnChg>
        <pc:cxnChg chg="mod topLvl">
          <ac:chgData name="Vignesh Manjunath" userId="c1cf0e37-9a98-474e-a8f2-81786e077ef3" providerId="ADAL" clId="{DB2538DD-ABD8-4AE0-9B75-5C0C716FDE8E}" dt="2022-03-14T19:21:47.147" v="3063" actId="165"/>
          <ac:cxnSpMkLst>
            <pc:docMk/>
            <pc:sldMk cId="4078457832" sldId="539"/>
            <ac:cxnSpMk id="63" creationId="{0D1B75CE-1B5F-40E1-AA7E-0071183CD62B}"/>
          </ac:cxnSpMkLst>
        </pc:cxnChg>
        <pc:cxnChg chg="mod topLvl">
          <ac:chgData name="Vignesh Manjunath" userId="c1cf0e37-9a98-474e-a8f2-81786e077ef3" providerId="ADAL" clId="{DB2538DD-ABD8-4AE0-9B75-5C0C716FDE8E}" dt="2022-03-14T19:21:47.147" v="3063" actId="165"/>
          <ac:cxnSpMkLst>
            <pc:docMk/>
            <pc:sldMk cId="4078457832" sldId="539"/>
            <ac:cxnSpMk id="65" creationId="{EDBC28E6-3D2A-4039-9A77-D6C88443379D}"/>
          </ac:cxnSpMkLst>
        </pc:cxnChg>
        <pc:cxnChg chg="mod topLvl">
          <ac:chgData name="Vignesh Manjunath" userId="c1cf0e37-9a98-474e-a8f2-81786e077ef3" providerId="ADAL" clId="{DB2538DD-ABD8-4AE0-9B75-5C0C716FDE8E}" dt="2022-03-14T19:21:47.147" v="3063" actId="165"/>
          <ac:cxnSpMkLst>
            <pc:docMk/>
            <pc:sldMk cId="4078457832" sldId="539"/>
            <ac:cxnSpMk id="71" creationId="{5FD5A081-8C41-4A97-AFCD-16628B3E110E}"/>
          </ac:cxnSpMkLst>
        </pc:cxnChg>
        <pc:cxnChg chg="mod topLvl">
          <ac:chgData name="Vignesh Manjunath" userId="c1cf0e37-9a98-474e-a8f2-81786e077ef3" providerId="ADAL" clId="{DB2538DD-ABD8-4AE0-9B75-5C0C716FDE8E}" dt="2022-03-14T20:03:38.261" v="3253" actId="14100"/>
          <ac:cxnSpMkLst>
            <pc:docMk/>
            <pc:sldMk cId="4078457832" sldId="539"/>
            <ac:cxnSpMk id="73" creationId="{D4521522-437A-47C3-B905-D369BC3BC12B}"/>
          </ac:cxnSpMkLst>
        </pc:cxnChg>
        <pc:cxnChg chg="mod">
          <ac:chgData name="Vignesh Manjunath" userId="c1cf0e37-9a98-474e-a8f2-81786e077ef3" providerId="ADAL" clId="{DB2538DD-ABD8-4AE0-9B75-5C0C716FDE8E}" dt="2022-03-10T12:04:49.642" v="227" actId="478"/>
          <ac:cxnSpMkLst>
            <pc:docMk/>
            <pc:sldMk cId="4078457832" sldId="539"/>
            <ac:cxnSpMk id="81" creationId="{3C7841CF-6CD0-47B3-97A0-E233EB05F4C2}"/>
          </ac:cxnSpMkLst>
        </pc:cxnChg>
        <pc:cxnChg chg="mod">
          <ac:chgData name="Vignesh Manjunath" userId="c1cf0e37-9a98-474e-a8f2-81786e077ef3" providerId="ADAL" clId="{DB2538DD-ABD8-4AE0-9B75-5C0C716FDE8E}" dt="2022-03-10T12:04:49.642" v="227" actId="478"/>
          <ac:cxnSpMkLst>
            <pc:docMk/>
            <pc:sldMk cId="4078457832" sldId="539"/>
            <ac:cxnSpMk id="83" creationId="{D4397E2A-E09A-4B16-AB25-8C80799756F7}"/>
          </ac:cxnSpMkLst>
        </pc:cxnChg>
        <pc:cxnChg chg="mod">
          <ac:chgData name="Vignesh Manjunath" userId="c1cf0e37-9a98-474e-a8f2-81786e077ef3" providerId="ADAL" clId="{DB2538DD-ABD8-4AE0-9B75-5C0C716FDE8E}" dt="2022-03-10T12:04:49.642" v="227" actId="478"/>
          <ac:cxnSpMkLst>
            <pc:docMk/>
            <pc:sldMk cId="4078457832" sldId="539"/>
            <ac:cxnSpMk id="84" creationId="{E9737F76-63E9-473B-8B6B-F16D41EEEAF8}"/>
          </ac:cxnSpMkLst>
        </pc:cxnChg>
        <pc:cxnChg chg="mod">
          <ac:chgData name="Vignesh Manjunath" userId="c1cf0e37-9a98-474e-a8f2-81786e077ef3" providerId="ADAL" clId="{DB2538DD-ABD8-4AE0-9B75-5C0C716FDE8E}" dt="2022-03-10T12:04:49.642" v="227" actId="478"/>
          <ac:cxnSpMkLst>
            <pc:docMk/>
            <pc:sldMk cId="4078457832" sldId="539"/>
            <ac:cxnSpMk id="89" creationId="{6F1152F8-59B2-41B1-98BA-E19E0E0A2F6B}"/>
          </ac:cxnSpMkLst>
        </pc:cxnChg>
        <pc:cxnChg chg="mod">
          <ac:chgData name="Vignesh Manjunath" userId="c1cf0e37-9a98-474e-a8f2-81786e077ef3" providerId="ADAL" clId="{DB2538DD-ABD8-4AE0-9B75-5C0C716FDE8E}" dt="2022-03-10T12:04:49.642" v="227" actId="478"/>
          <ac:cxnSpMkLst>
            <pc:docMk/>
            <pc:sldMk cId="4078457832" sldId="539"/>
            <ac:cxnSpMk id="90" creationId="{442541BC-86D5-408B-90E8-EEFDDA83E79D}"/>
          </ac:cxnSpMkLst>
        </pc:cxnChg>
        <pc:cxnChg chg="mod">
          <ac:chgData name="Vignesh Manjunath" userId="c1cf0e37-9a98-474e-a8f2-81786e077ef3" providerId="ADAL" clId="{DB2538DD-ABD8-4AE0-9B75-5C0C716FDE8E}" dt="2022-03-10T12:04:49.642" v="227" actId="478"/>
          <ac:cxnSpMkLst>
            <pc:docMk/>
            <pc:sldMk cId="4078457832" sldId="539"/>
            <ac:cxnSpMk id="92" creationId="{C889869A-E74D-4865-A282-A5FEEE5E3045}"/>
          </ac:cxnSpMkLst>
        </pc:cxnChg>
        <pc:cxnChg chg="mod">
          <ac:chgData name="Vignesh Manjunath" userId="c1cf0e37-9a98-474e-a8f2-81786e077ef3" providerId="ADAL" clId="{DB2538DD-ABD8-4AE0-9B75-5C0C716FDE8E}" dt="2022-03-10T10:17:34.938" v="221" actId="208"/>
          <ac:cxnSpMkLst>
            <pc:docMk/>
            <pc:sldMk cId="4078457832" sldId="539"/>
            <ac:cxnSpMk id="94" creationId="{51117D74-50C6-48AB-B2C4-3A4F36F876E0}"/>
          </ac:cxnSpMkLst>
        </pc:cxnChg>
        <pc:cxnChg chg="mod">
          <ac:chgData name="Vignesh Manjunath" userId="c1cf0e37-9a98-474e-a8f2-81786e077ef3" providerId="ADAL" clId="{DB2538DD-ABD8-4AE0-9B75-5C0C716FDE8E}" dt="2022-03-10T12:04:49.642" v="227" actId="478"/>
          <ac:cxnSpMkLst>
            <pc:docMk/>
            <pc:sldMk cId="4078457832" sldId="539"/>
            <ac:cxnSpMk id="96" creationId="{4517DA21-0875-462B-83C1-B44D927AEC91}"/>
          </ac:cxnSpMkLst>
        </pc:cxnChg>
        <pc:cxnChg chg="mod">
          <ac:chgData name="Vignesh Manjunath" userId="c1cf0e37-9a98-474e-a8f2-81786e077ef3" providerId="ADAL" clId="{DB2538DD-ABD8-4AE0-9B75-5C0C716FDE8E}" dt="2022-03-10T12:04:49.642" v="227" actId="478"/>
          <ac:cxnSpMkLst>
            <pc:docMk/>
            <pc:sldMk cId="4078457832" sldId="539"/>
            <ac:cxnSpMk id="98" creationId="{C397C72E-6AA4-4E58-B704-B9D38DCDBB39}"/>
          </ac:cxnSpMkLst>
        </pc:cxnChg>
        <pc:cxnChg chg="mod">
          <ac:chgData name="Vignesh Manjunath" userId="c1cf0e37-9a98-474e-a8f2-81786e077ef3" providerId="ADAL" clId="{DB2538DD-ABD8-4AE0-9B75-5C0C716FDE8E}" dt="2022-03-10T12:04:49.642" v="227" actId="478"/>
          <ac:cxnSpMkLst>
            <pc:docMk/>
            <pc:sldMk cId="4078457832" sldId="539"/>
            <ac:cxnSpMk id="99" creationId="{1CDF0784-8513-46D9-BB7B-C7331F4DCC33}"/>
          </ac:cxnSpMkLst>
        </pc:cxnChg>
        <pc:cxnChg chg="mod">
          <ac:chgData name="Vignesh Manjunath" userId="c1cf0e37-9a98-474e-a8f2-81786e077ef3" providerId="ADAL" clId="{DB2538DD-ABD8-4AE0-9B75-5C0C716FDE8E}" dt="2022-03-10T12:04:49.642" v="227" actId="478"/>
          <ac:cxnSpMkLst>
            <pc:docMk/>
            <pc:sldMk cId="4078457832" sldId="539"/>
            <ac:cxnSpMk id="101" creationId="{1EE3EBCF-898A-43B3-8F42-C1965EF79087}"/>
          </ac:cxnSpMkLst>
        </pc:cxnChg>
        <pc:cxnChg chg="mod">
          <ac:chgData name="Vignesh Manjunath" userId="c1cf0e37-9a98-474e-a8f2-81786e077ef3" providerId="ADAL" clId="{DB2538DD-ABD8-4AE0-9B75-5C0C716FDE8E}" dt="2022-03-10T12:04:49.642" v="227" actId="478"/>
          <ac:cxnSpMkLst>
            <pc:docMk/>
            <pc:sldMk cId="4078457832" sldId="539"/>
            <ac:cxnSpMk id="103" creationId="{0996BFAB-2A58-4811-A21A-66ABD6B643F2}"/>
          </ac:cxnSpMkLst>
        </pc:cxnChg>
        <pc:cxnChg chg="mod">
          <ac:chgData name="Vignesh Manjunath" userId="c1cf0e37-9a98-474e-a8f2-81786e077ef3" providerId="ADAL" clId="{DB2538DD-ABD8-4AE0-9B75-5C0C716FDE8E}" dt="2022-03-10T12:04:49.642" v="227" actId="478"/>
          <ac:cxnSpMkLst>
            <pc:docMk/>
            <pc:sldMk cId="4078457832" sldId="539"/>
            <ac:cxnSpMk id="105" creationId="{BCA20D09-84EB-46C7-AF35-E15CA36E9AAD}"/>
          </ac:cxnSpMkLst>
        </pc:cxnChg>
        <pc:cxnChg chg="mod topLvl">
          <ac:chgData name="Vignesh Manjunath" userId="c1cf0e37-9a98-474e-a8f2-81786e077ef3" providerId="ADAL" clId="{DB2538DD-ABD8-4AE0-9B75-5C0C716FDE8E}" dt="2022-03-14T19:21:47.147" v="3063" actId="165"/>
          <ac:cxnSpMkLst>
            <pc:docMk/>
            <pc:sldMk cId="4078457832" sldId="539"/>
            <ac:cxnSpMk id="108" creationId="{031981BC-60D3-4AA4-9964-D5BEADE73ED7}"/>
          </ac:cxnSpMkLst>
        </pc:cxnChg>
        <pc:cxnChg chg="mod topLvl">
          <ac:chgData name="Vignesh Manjunath" userId="c1cf0e37-9a98-474e-a8f2-81786e077ef3" providerId="ADAL" clId="{DB2538DD-ABD8-4AE0-9B75-5C0C716FDE8E}" dt="2022-03-14T19:21:47.147" v="3063" actId="165"/>
          <ac:cxnSpMkLst>
            <pc:docMk/>
            <pc:sldMk cId="4078457832" sldId="539"/>
            <ac:cxnSpMk id="110" creationId="{05AACCF9-0377-4289-BDFB-42376BA51877}"/>
          </ac:cxnSpMkLst>
        </pc:cxnChg>
        <pc:cxnChg chg="mod topLvl">
          <ac:chgData name="Vignesh Manjunath" userId="c1cf0e37-9a98-474e-a8f2-81786e077ef3" providerId="ADAL" clId="{DB2538DD-ABD8-4AE0-9B75-5C0C716FDE8E}" dt="2022-03-14T19:21:47.147" v="3063" actId="165"/>
          <ac:cxnSpMkLst>
            <pc:docMk/>
            <pc:sldMk cId="4078457832" sldId="539"/>
            <ac:cxnSpMk id="111" creationId="{34D290FC-67F2-4BDD-A474-D483088CDD62}"/>
          </ac:cxnSpMkLst>
        </pc:cxnChg>
        <pc:cxnChg chg="mod topLvl">
          <ac:chgData name="Vignesh Manjunath" userId="c1cf0e37-9a98-474e-a8f2-81786e077ef3" providerId="ADAL" clId="{DB2538DD-ABD8-4AE0-9B75-5C0C716FDE8E}" dt="2022-03-14T19:21:47.147" v="3063" actId="165"/>
          <ac:cxnSpMkLst>
            <pc:docMk/>
            <pc:sldMk cId="4078457832" sldId="539"/>
            <ac:cxnSpMk id="113" creationId="{F919A43D-D647-4CA2-8E42-FAEFF3EAD5C0}"/>
          </ac:cxnSpMkLst>
        </pc:cxnChg>
        <pc:cxnChg chg="mod topLvl">
          <ac:chgData name="Vignesh Manjunath" userId="c1cf0e37-9a98-474e-a8f2-81786e077ef3" providerId="ADAL" clId="{DB2538DD-ABD8-4AE0-9B75-5C0C716FDE8E}" dt="2022-03-14T19:21:47.147" v="3063" actId="165"/>
          <ac:cxnSpMkLst>
            <pc:docMk/>
            <pc:sldMk cId="4078457832" sldId="539"/>
            <ac:cxnSpMk id="114" creationId="{01485465-037A-433A-AEAC-1C7B51F77C5E}"/>
          </ac:cxnSpMkLst>
        </pc:cxnChg>
        <pc:cxnChg chg="mod topLvl">
          <ac:chgData name="Vignesh Manjunath" userId="c1cf0e37-9a98-474e-a8f2-81786e077ef3" providerId="ADAL" clId="{DB2538DD-ABD8-4AE0-9B75-5C0C716FDE8E}" dt="2022-03-14T19:21:47.147" v="3063" actId="165"/>
          <ac:cxnSpMkLst>
            <pc:docMk/>
            <pc:sldMk cId="4078457832" sldId="539"/>
            <ac:cxnSpMk id="116" creationId="{3AA7213D-3A8D-455E-90F9-74F11129F942}"/>
          </ac:cxnSpMkLst>
        </pc:cxnChg>
        <pc:cxnChg chg="mod topLvl">
          <ac:chgData name="Vignesh Manjunath" userId="c1cf0e37-9a98-474e-a8f2-81786e077ef3" providerId="ADAL" clId="{DB2538DD-ABD8-4AE0-9B75-5C0C716FDE8E}" dt="2022-03-14T19:22:59.849" v="3065" actId="165"/>
          <ac:cxnSpMkLst>
            <pc:docMk/>
            <pc:sldMk cId="4078457832" sldId="539"/>
            <ac:cxnSpMk id="124" creationId="{446766EC-34A9-4E23-9D1B-931A3D5701C3}"/>
          </ac:cxnSpMkLst>
        </pc:cxnChg>
        <pc:cxnChg chg="mod topLvl">
          <ac:chgData name="Vignesh Manjunath" userId="c1cf0e37-9a98-474e-a8f2-81786e077ef3" providerId="ADAL" clId="{DB2538DD-ABD8-4AE0-9B75-5C0C716FDE8E}" dt="2022-03-14T19:22:59.849" v="3065" actId="165"/>
          <ac:cxnSpMkLst>
            <pc:docMk/>
            <pc:sldMk cId="4078457832" sldId="539"/>
            <ac:cxnSpMk id="125" creationId="{01A167AE-F8F0-46A2-9B8D-157F82617450}"/>
          </ac:cxnSpMkLst>
        </pc:cxnChg>
      </pc:sldChg>
      <pc:sldChg chg="modSp mod">
        <pc:chgData name="Vignesh Manjunath" userId="c1cf0e37-9a98-474e-a8f2-81786e077ef3" providerId="ADAL" clId="{DB2538DD-ABD8-4AE0-9B75-5C0C716FDE8E}" dt="2022-03-14T20:31:59.299" v="3412" actId="20577"/>
        <pc:sldMkLst>
          <pc:docMk/>
          <pc:sldMk cId="1199341823" sldId="541"/>
        </pc:sldMkLst>
        <pc:spChg chg="mod">
          <ac:chgData name="Vignesh Manjunath" userId="c1cf0e37-9a98-474e-a8f2-81786e077ef3" providerId="ADAL" clId="{DB2538DD-ABD8-4AE0-9B75-5C0C716FDE8E}" dt="2022-03-14T20:31:59.299" v="3412" actId="20577"/>
          <ac:spMkLst>
            <pc:docMk/>
            <pc:sldMk cId="1199341823" sldId="541"/>
            <ac:spMk id="2" creationId="{8B901C4A-42BB-4163-9CCC-AA058F2B34CC}"/>
          </ac:spMkLst>
        </pc:spChg>
      </pc:sldChg>
      <pc:sldChg chg="addSp delSp modSp mod">
        <pc:chgData name="Vignesh Manjunath" userId="c1cf0e37-9a98-474e-a8f2-81786e077ef3" providerId="ADAL" clId="{DB2538DD-ABD8-4AE0-9B75-5C0C716FDE8E}" dt="2022-03-14T21:57:07.427" v="3878" actId="1076"/>
        <pc:sldMkLst>
          <pc:docMk/>
          <pc:sldMk cId="3759375476" sldId="542"/>
        </pc:sldMkLst>
        <pc:spChg chg="del">
          <ac:chgData name="Vignesh Manjunath" userId="c1cf0e37-9a98-474e-a8f2-81786e077ef3" providerId="ADAL" clId="{DB2538DD-ABD8-4AE0-9B75-5C0C716FDE8E}" dt="2022-03-14T21:57:01.288" v="3875" actId="478"/>
          <ac:spMkLst>
            <pc:docMk/>
            <pc:sldMk cId="3759375476" sldId="542"/>
            <ac:spMk id="5" creationId="{44428943-7B41-4810-B4B1-6729D0DED9E9}"/>
          </ac:spMkLst>
        </pc:spChg>
        <pc:spChg chg="mod">
          <ac:chgData name="Vignesh Manjunath" userId="c1cf0e37-9a98-474e-a8f2-81786e077ef3" providerId="ADAL" clId="{DB2538DD-ABD8-4AE0-9B75-5C0C716FDE8E}" dt="2022-03-14T19:13:28.995" v="3023" actId="20577"/>
          <ac:spMkLst>
            <pc:docMk/>
            <pc:sldMk cId="3759375476" sldId="542"/>
            <ac:spMk id="6" creationId="{1F2852B2-4B20-4062-B1D2-A499C9F79582}"/>
          </ac:spMkLst>
        </pc:spChg>
        <pc:spChg chg="add del mod">
          <ac:chgData name="Vignesh Manjunath" userId="c1cf0e37-9a98-474e-a8f2-81786e077ef3" providerId="ADAL" clId="{DB2538DD-ABD8-4AE0-9B75-5C0C716FDE8E}" dt="2022-03-14T21:57:04.782" v="3877" actId="478"/>
          <ac:spMkLst>
            <pc:docMk/>
            <pc:sldMk cId="3759375476" sldId="542"/>
            <ac:spMk id="7" creationId="{9067E2D8-1BFC-4215-B57B-CCD9EB207FF9}"/>
          </ac:spMkLst>
        </pc:spChg>
        <pc:spChg chg="add mod">
          <ac:chgData name="Vignesh Manjunath" userId="c1cf0e37-9a98-474e-a8f2-81786e077ef3" providerId="ADAL" clId="{DB2538DD-ABD8-4AE0-9B75-5C0C716FDE8E}" dt="2022-03-14T21:57:07.427" v="3878" actId="1076"/>
          <ac:spMkLst>
            <pc:docMk/>
            <pc:sldMk cId="3759375476" sldId="542"/>
            <ac:spMk id="10" creationId="{DE7A13DE-B35E-4B42-A95C-8488B395B298}"/>
          </ac:spMkLst>
        </pc:spChg>
      </pc:sldChg>
      <pc:sldChg chg="modSp mod">
        <pc:chgData name="Vignesh Manjunath" userId="c1cf0e37-9a98-474e-a8f2-81786e077ef3" providerId="ADAL" clId="{DB2538DD-ABD8-4AE0-9B75-5C0C716FDE8E}" dt="2022-03-14T19:15:34.555" v="3053" actId="20577"/>
        <pc:sldMkLst>
          <pc:docMk/>
          <pc:sldMk cId="3121562787" sldId="548"/>
        </pc:sldMkLst>
        <pc:spChg chg="mod">
          <ac:chgData name="Vignesh Manjunath" userId="c1cf0e37-9a98-474e-a8f2-81786e077ef3" providerId="ADAL" clId="{DB2538DD-ABD8-4AE0-9B75-5C0C716FDE8E}" dt="2022-03-14T19:15:34.555" v="3053" actId="20577"/>
          <ac:spMkLst>
            <pc:docMk/>
            <pc:sldMk cId="3121562787" sldId="548"/>
            <ac:spMk id="5" creationId="{A173DA52-DB48-41F2-8BDA-AD29329E8441}"/>
          </ac:spMkLst>
        </pc:spChg>
      </pc:sldChg>
      <pc:sldChg chg="addSp delSp modSp mod addAnim delAnim modAnim modNotesTx">
        <pc:chgData name="Vignesh Manjunath" userId="c1cf0e37-9a98-474e-a8f2-81786e077ef3" providerId="ADAL" clId="{DB2538DD-ABD8-4AE0-9B75-5C0C716FDE8E}" dt="2022-03-15T13:01:56.589" v="4894"/>
        <pc:sldMkLst>
          <pc:docMk/>
          <pc:sldMk cId="632590449" sldId="549"/>
        </pc:sldMkLst>
        <pc:spChg chg="mod">
          <ac:chgData name="Vignesh Manjunath" userId="c1cf0e37-9a98-474e-a8f2-81786e077ef3" providerId="ADAL" clId="{DB2538DD-ABD8-4AE0-9B75-5C0C716FDE8E}" dt="2022-03-15T12:40:09.324" v="4531"/>
          <ac:spMkLst>
            <pc:docMk/>
            <pc:sldMk cId="632590449" sldId="549"/>
            <ac:spMk id="4" creationId="{0E4810E2-A9AB-42FE-B100-A4C6EC87ACE6}"/>
          </ac:spMkLst>
        </pc:spChg>
        <pc:spChg chg="add del mod">
          <ac:chgData name="Vignesh Manjunath" userId="c1cf0e37-9a98-474e-a8f2-81786e077ef3" providerId="ADAL" clId="{DB2538DD-ABD8-4AE0-9B75-5C0C716FDE8E}" dt="2022-03-15T12:43:42.007" v="4550" actId="478"/>
          <ac:spMkLst>
            <pc:docMk/>
            <pc:sldMk cId="632590449" sldId="549"/>
            <ac:spMk id="6" creationId="{6FC44F98-49D9-47C6-AF91-175B1049AC9D}"/>
          </ac:spMkLst>
        </pc:spChg>
        <pc:spChg chg="mod">
          <ac:chgData name="Vignesh Manjunath" userId="c1cf0e37-9a98-474e-a8f2-81786e077ef3" providerId="ADAL" clId="{DB2538DD-ABD8-4AE0-9B75-5C0C716FDE8E}" dt="2022-03-14T18:37:11.122" v="2120" actId="1038"/>
          <ac:spMkLst>
            <pc:docMk/>
            <pc:sldMk cId="632590449" sldId="549"/>
            <ac:spMk id="10" creationId="{419B6B47-84A9-41E1-A82E-16E7CBCF9CBA}"/>
          </ac:spMkLst>
        </pc:spChg>
        <pc:spChg chg="mod">
          <ac:chgData name="Vignesh Manjunath" userId="c1cf0e37-9a98-474e-a8f2-81786e077ef3" providerId="ADAL" clId="{DB2538DD-ABD8-4AE0-9B75-5C0C716FDE8E}" dt="2022-03-14T18:50:28.300" v="2425" actId="207"/>
          <ac:spMkLst>
            <pc:docMk/>
            <pc:sldMk cId="632590449" sldId="549"/>
            <ac:spMk id="12" creationId="{1C07A9DD-0495-445B-AFD1-1EE4F86E061C}"/>
          </ac:spMkLst>
        </pc:spChg>
        <pc:spChg chg="add del">
          <ac:chgData name="Vignesh Manjunath" userId="c1cf0e37-9a98-474e-a8f2-81786e077ef3" providerId="ADAL" clId="{DB2538DD-ABD8-4AE0-9B75-5C0C716FDE8E}" dt="2022-03-14T15:52:50.888" v="2035" actId="478"/>
          <ac:spMkLst>
            <pc:docMk/>
            <pc:sldMk cId="632590449" sldId="549"/>
            <ac:spMk id="13" creationId="{F7CB51AE-9EDB-4662-8E7A-D9BC350580FE}"/>
          </ac:spMkLst>
        </pc:spChg>
        <pc:spChg chg="add mod">
          <ac:chgData name="Vignesh Manjunath" userId="c1cf0e37-9a98-474e-a8f2-81786e077ef3" providerId="ADAL" clId="{DB2538DD-ABD8-4AE0-9B75-5C0C716FDE8E}" dt="2022-03-15T12:44:24.477" v="4564" actId="1038"/>
          <ac:spMkLst>
            <pc:docMk/>
            <pc:sldMk cId="632590449" sldId="549"/>
            <ac:spMk id="14" creationId="{6F1C436F-2E94-4557-893A-B3BCC73BA7E3}"/>
          </ac:spMkLst>
        </pc:spChg>
        <pc:spChg chg="del mod">
          <ac:chgData name="Vignesh Manjunath" userId="c1cf0e37-9a98-474e-a8f2-81786e077ef3" providerId="ADAL" clId="{DB2538DD-ABD8-4AE0-9B75-5C0C716FDE8E}" dt="2022-03-14T15:24:36.452" v="1247"/>
          <ac:spMkLst>
            <pc:docMk/>
            <pc:sldMk cId="632590449" sldId="549"/>
            <ac:spMk id="16" creationId="{B34AC7A9-7170-4D27-9042-15DE427D8752}"/>
          </ac:spMkLst>
        </pc:spChg>
        <pc:spChg chg="add mod">
          <ac:chgData name="Vignesh Manjunath" userId="c1cf0e37-9a98-474e-a8f2-81786e077ef3" providerId="ADAL" clId="{DB2538DD-ABD8-4AE0-9B75-5C0C716FDE8E}" dt="2022-03-15T12:52:07.174" v="4765" actId="1076"/>
          <ac:spMkLst>
            <pc:docMk/>
            <pc:sldMk cId="632590449" sldId="549"/>
            <ac:spMk id="17" creationId="{CB9660AD-68AC-41FE-B32E-D06D7FFFD1E9}"/>
          </ac:spMkLst>
        </pc:spChg>
        <pc:spChg chg="add del mod">
          <ac:chgData name="Vignesh Manjunath" userId="c1cf0e37-9a98-474e-a8f2-81786e077ef3" providerId="ADAL" clId="{DB2538DD-ABD8-4AE0-9B75-5C0C716FDE8E}" dt="2022-03-15T12:48:19.232" v="4719" actId="478"/>
          <ac:spMkLst>
            <pc:docMk/>
            <pc:sldMk cId="632590449" sldId="549"/>
            <ac:spMk id="19" creationId="{B17A10D1-2AC2-4450-952A-D5387DF49BEF}"/>
          </ac:spMkLst>
        </pc:spChg>
        <pc:spChg chg="del">
          <ac:chgData name="Vignesh Manjunath" userId="c1cf0e37-9a98-474e-a8f2-81786e077ef3" providerId="ADAL" clId="{DB2538DD-ABD8-4AE0-9B75-5C0C716FDE8E}" dt="2022-03-14T15:27:44.301" v="1291" actId="478"/>
          <ac:spMkLst>
            <pc:docMk/>
            <pc:sldMk cId="632590449" sldId="549"/>
            <ac:spMk id="20" creationId="{5347C07C-CD47-4727-A2FB-CCD2C64BA870}"/>
          </ac:spMkLst>
        </pc:spChg>
        <pc:spChg chg="add mod">
          <ac:chgData name="Vignesh Manjunath" userId="c1cf0e37-9a98-474e-a8f2-81786e077ef3" providerId="ADAL" clId="{DB2538DD-ABD8-4AE0-9B75-5C0C716FDE8E}" dt="2022-03-15T12:46:45.479" v="4687" actId="6549"/>
          <ac:spMkLst>
            <pc:docMk/>
            <pc:sldMk cId="632590449" sldId="549"/>
            <ac:spMk id="21" creationId="{6A34D4CF-1B3A-4C3E-A242-AA4716EFE27D}"/>
          </ac:spMkLst>
        </pc:spChg>
        <pc:spChg chg="add del mod">
          <ac:chgData name="Vignesh Manjunath" userId="c1cf0e37-9a98-474e-a8f2-81786e077ef3" providerId="ADAL" clId="{DB2538DD-ABD8-4AE0-9B75-5C0C716FDE8E}" dt="2022-03-15T12:44:40.655" v="4570" actId="22"/>
          <ac:spMkLst>
            <pc:docMk/>
            <pc:sldMk cId="632590449" sldId="549"/>
            <ac:spMk id="22" creationId="{61FF2A7A-9CD0-470A-8DAF-3FA07AE033F9}"/>
          </ac:spMkLst>
        </pc:spChg>
        <pc:spChg chg="del">
          <ac:chgData name="Vignesh Manjunath" userId="c1cf0e37-9a98-474e-a8f2-81786e077ef3" providerId="ADAL" clId="{DB2538DD-ABD8-4AE0-9B75-5C0C716FDE8E}" dt="2022-03-14T15:27:46.317" v="1292" actId="478"/>
          <ac:spMkLst>
            <pc:docMk/>
            <pc:sldMk cId="632590449" sldId="549"/>
            <ac:spMk id="22" creationId="{FC290C6A-1896-4194-AC88-885433D05684}"/>
          </ac:spMkLst>
        </pc:spChg>
        <pc:spChg chg="add mod">
          <ac:chgData name="Vignesh Manjunath" userId="c1cf0e37-9a98-474e-a8f2-81786e077ef3" providerId="ADAL" clId="{DB2538DD-ABD8-4AE0-9B75-5C0C716FDE8E}" dt="2022-03-15T12:48:59.501" v="4724" actId="108"/>
          <ac:spMkLst>
            <pc:docMk/>
            <pc:sldMk cId="632590449" sldId="549"/>
            <ac:spMk id="23" creationId="{5204BB04-A9A2-4E72-8173-A2E6EFED5F26}"/>
          </ac:spMkLst>
        </pc:spChg>
        <pc:spChg chg="add del">
          <ac:chgData name="Vignesh Manjunath" userId="c1cf0e37-9a98-474e-a8f2-81786e077ef3" providerId="ADAL" clId="{DB2538DD-ABD8-4AE0-9B75-5C0C716FDE8E}" dt="2022-03-14T15:27:47.933" v="1293" actId="478"/>
          <ac:spMkLst>
            <pc:docMk/>
            <pc:sldMk cId="632590449" sldId="549"/>
            <ac:spMk id="23" creationId="{7DC7839E-22F6-4480-A8F5-092CB0DBDA5E}"/>
          </ac:spMkLst>
        </pc:spChg>
        <pc:spChg chg="add del">
          <ac:chgData name="Vignesh Manjunath" userId="c1cf0e37-9a98-474e-a8f2-81786e077ef3" providerId="ADAL" clId="{DB2538DD-ABD8-4AE0-9B75-5C0C716FDE8E}" dt="2022-03-14T15:28:42.967" v="1303" actId="478"/>
          <ac:spMkLst>
            <pc:docMk/>
            <pc:sldMk cId="632590449" sldId="549"/>
            <ac:spMk id="24" creationId="{38AA6434-778D-4499-9445-9E687666D92B}"/>
          </ac:spMkLst>
        </pc:spChg>
        <pc:spChg chg="add del mod">
          <ac:chgData name="Vignesh Manjunath" userId="c1cf0e37-9a98-474e-a8f2-81786e077ef3" providerId="ADAL" clId="{DB2538DD-ABD8-4AE0-9B75-5C0C716FDE8E}" dt="2022-03-15T12:46:19.894" v="4638" actId="22"/>
          <ac:spMkLst>
            <pc:docMk/>
            <pc:sldMk cId="632590449" sldId="549"/>
            <ac:spMk id="24" creationId="{B3C242EE-F2AB-49B3-A166-A2BD7755DBC2}"/>
          </ac:spMkLst>
        </pc:spChg>
        <pc:spChg chg="add mod">
          <ac:chgData name="Vignesh Manjunath" userId="c1cf0e37-9a98-474e-a8f2-81786e077ef3" providerId="ADAL" clId="{DB2538DD-ABD8-4AE0-9B75-5C0C716FDE8E}" dt="2022-03-15T12:47:16.463" v="4717" actId="1036"/>
          <ac:spMkLst>
            <pc:docMk/>
            <pc:sldMk cId="632590449" sldId="549"/>
            <ac:spMk id="25" creationId="{1D60C016-F9B0-45CF-9DC5-2D7B227D8523}"/>
          </ac:spMkLst>
        </pc:spChg>
        <pc:spChg chg="add del mod">
          <ac:chgData name="Vignesh Manjunath" userId="c1cf0e37-9a98-474e-a8f2-81786e077ef3" providerId="ADAL" clId="{DB2538DD-ABD8-4AE0-9B75-5C0C716FDE8E}" dt="2022-03-14T18:38:37.984" v="2165"/>
          <ac:spMkLst>
            <pc:docMk/>
            <pc:sldMk cId="632590449" sldId="549"/>
            <ac:spMk id="28" creationId="{B279561C-F916-4E97-8344-A60E9A43B62B}"/>
          </ac:spMkLst>
        </pc:spChg>
        <pc:spChg chg="add mod">
          <ac:chgData name="Vignesh Manjunath" userId="c1cf0e37-9a98-474e-a8f2-81786e077ef3" providerId="ADAL" clId="{DB2538DD-ABD8-4AE0-9B75-5C0C716FDE8E}" dt="2022-03-15T13:01:41.952" v="4892" actId="164"/>
          <ac:spMkLst>
            <pc:docMk/>
            <pc:sldMk cId="632590449" sldId="549"/>
            <ac:spMk id="31" creationId="{3F81A941-CE32-4E64-9E61-4C026A9C8A07}"/>
          </ac:spMkLst>
        </pc:spChg>
        <pc:grpChg chg="add mod">
          <ac:chgData name="Vignesh Manjunath" userId="c1cf0e37-9a98-474e-a8f2-81786e077ef3" providerId="ADAL" clId="{DB2538DD-ABD8-4AE0-9B75-5C0C716FDE8E}" dt="2022-03-15T13:01:41.952" v="4892" actId="164"/>
          <ac:grpSpMkLst>
            <pc:docMk/>
            <pc:sldMk cId="632590449" sldId="549"/>
            <ac:grpSpMk id="28" creationId="{51AB9CB7-18C2-4600-B63A-01384953BA19}"/>
          </ac:grpSpMkLst>
        </pc:grpChg>
        <pc:grpChg chg="add mod">
          <ac:chgData name="Vignesh Manjunath" userId="c1cf0e37-9a98-474e-a8f2-81786e077ef3" providerId="ADAL" clId="{DB2538DD-ABD8-4AE0-9B75-5C0C716FDE8E}" dt="2022-03-14T18:39:47.833" v="2190" actId="1076"/>
          <ac:grpSpMkLst>
            <pc:docMk/>
            <pc:sldMk cId="632590449" sldId="549"/>
            <ac:grpSpMk id="30" creationId="{747E1665-6171-4FF2-87C7-A957FDC0A52C}"/>
          </ac:grpSpMkLst>
        </pc:grpChg>
        <pc:picChg chg="mod modCrop">
          <ac:chgData name="Vignesh Manjunath" userId="c1cf0e37-9a98-474e-a8f2-81786e077ef3" providerId="ADAL" clId="{DB2538DD-ABD8-4AE0-9B75-5C0C716FDE8E}" dt="2022-03-14T18:39:35.503" v="2187" actId="164"/>
          <ac:picMkLst>
            <pc:docMk/>
            <pc:sldMk cId="632590449" sldId="549"/>
            <ac:picMk id="9" creationId="{2664EC6A-60B4-4070-8A01-E89D4168928F}"/>
          </ac:picMkLst>
        </pc:picChg>
        <pc:picChg chg="add mod">
          <ac:chgData name="Vignesh Manjunath" userId="c1cf0e37-9a98-474e-a8f2-81786e077ef3" providerId="ADAL" clId="{DB2538DD-ABD8-4AE0-9B75-5C0C716FDE8E}" dt="2022-03-14T18:50:15.894" v="2424" actId="1036"/>
          <ac:picMkLst>
            <pc:docMk/>
            <pc:sldMk cId="632590449" sldId="549"/>
            <ac:picMk id="18" creationId="{CDCA90D9-6D5A-4209-B948-63AD2AE1E541}"/>
          </ac:picMkLst>
        </pc:picChg>
        <pc:picChg chg="add mod">
          <ac:chgData name="Vignesh Manjunath" userId="c1cf0e37-9a98-474e-a8f2-81786e077ef3" providerId="ADAL" clId="{DB2538DD-ABD8-4AE0-9B75-5C0C716FDE8E}" dt="2022-03-15T13:01:41.952" v="4892" actId="164"/>
          <ac:picMkLst>
            <pc:docMk/>
            <pc:sldMk cId="632590449" sldId="549"/>
            <ac:picMk id="27" creationId="{F81016A7-AD7D-4E54-B3EE-E07A55A1705F}"/>
          </ac:picMkLst>
        </pc:picChg>
        <pc:picChg chg="add mod ord modCrop">
          <ac:chgData name="Vignesh Manjunath" userId="c1cf0e37-9a98-474e-a8f2-81786e077ef3" providerId="ADAL" clId="{DB2538DD-ABD8-4AE0-9B75-5C0C716FDE8E}" dt="2022-03-14T18:39:35.503" v="2187" actId="164"/>
          <ac:picMkLst>
            <pc:docMk/>
            <pc:sldMk cId="632590449" sldId="549"/>
            <ac:picMk id="29" creationId="{68019D5F-9C63-4795-957E-ADC607706D14}"/>
          </ac:picMkLst>
        </pc:picChg>
        <pc:cxnChg chg="add del mod">
          <ac:chgData name="Vignesh Manjunath" userId="c1cf0e37-9a98-474e-a8f2-81786e077ef3" providerId="ADAL" clId="{DB2538DD-ABD8-4AE0-9B75-5C0C716FDE8E}" dt="2022-03-15T12:48:22.112" v="4720" actId="478"/>
          <ac:cxnSpMkLst>
            <pc:docMk/>
            <pc:sldMk cId="632590449" sldId="549"/>
            <ac:cxnSpMk id="8" creationId="{4848F364-2BF3-4254-8C93-F034A300017F}"/>
          </ac:cxnSpMkLst>
        </pc:cxnChg>
        <pc:cxnChg chg="add del mod">
          <ac:chgData name="Vignesh Manjunath" userId="c1cf0e37-9a98-474e-a8f2-81786e077ef3" providerId="ADAL" clId="{DB2538DD-ABD8-4AE0-9B75-5C0C716FDE8E}" dt="2022-03-14T18:37:44.868" v="2124" actId="478"/>
          <ac:cxnSpMkLst>
            <pc:docMk/>
            <pc:sldMk cId="632590449" sldId="549"/>
            <ac:cxnSpMk id="19" creationId="{36F85B44-5B2B-45C7-A32C-6C0D7F738725}"/>
          </ac:cxnSpMkLst>
        </pc:cxnChg>
        <pc:cxnChg chg="add mod">
          <ac:chgData name="Vignesh Manjunath" userId="c1cf0e37-9a98-474e-a8f2-81786e077ef3" providerId="ADAL" clId="{DB2538DD-ABD8-4AE0-9B75-5C0C716FDE8E}" dt="2022-03-14T18:50:15.894" v="2424" actId="1036"/>
          <ac:cxnSpMkLst>
            <pc:docMk/>
            <pc:sldMk cId="632590449" sldId="549"/>
            <ac:cxnSpMk id="32" creationId="{353937E5-E43A-4734-955D-7984A0A30CA9}"/>
          </ac:cxnSpMkLst>
        </pc:cxnChg>
      </pc:sldChg>
      <pc:sldChg chg="modSp mod ord modShow">
        <pc:chgData name="Vignesh Manjunath" userId="c1cf0e37-9a98-474e-a8f2-81786e077ef3" providerId="ADAL" clId="{DB2538DD-ABD8-4AE0-9B75-5C0C716FDE8E}" dt="2022-03-14T21:56:11.749" v="3868" actId="20577"/>
        <pc:sldMkLst>
          <pc:docMk/>
          <pc:sldMk cId="1998922398" sldId="558"/>
        </pc:sldMkLst>
        <pc:spChg chg="mod">
          <ac:chgData name="Vignesh Manjunath" userId="c1cf0e37-9a98-474e-a8f2-81786e077ef3" providerId="ADAL" clId="{DB2538DD-ABD8-4AE0-9B75-5C0C716FDE8E}" dt="2022-03-14T21:56:11.749" v="3868" actId="20577"/>
          <ac:spMkLst>
            <pc:docMk/>
            <pc:sldMk cId="1998922398" sldId="558"/>
            <ac:spMk id="7" creationId="{9B83CB46-AF08-44D1-AE03-0E3D6E322B39}"/>
          </ac:spMkLst>
        </pc:spChg>
      </pc:sldChg>
      <pc:sldChg chg="addSp delSp modSp mod addAnim delAnim modAnim">
        <pc:chgData name="Vignesh Manjunath" userId="c1cf0e37-9a98-474e-a8f2-81786e077ef3" providerId="ADAL" clId="{DB2538DD-ABD8-4AE0-9B75-5C0C716FDE8E}" dt="2022-03-15T12:33:28.280" v="4439" actId="20577"/>
        <pc:sldMkLst>
          <pc:docMk/>
          <pc:sldMk cId="1202012851" sldId="559"/>
        </pc:sldMkLst>
        <pc:spChg chg="del">
          <ac:chgData name="Vignesh Manjunath" userId="c1cf0e37-9a98-474e-a8f2-81786e077ef3" providerId="ADAL" clId="{DB2538DD-ABD8-4AE0-9B75-5C0C716FDE8E}" dt="2022-03-14T14:50:04.712" v="683" actId="478"/>
          <ac:spMkLst>
            <pc:docMk/>
            <pc:sldMk cId="1202012851" sldId="559"/>
            <ac:spMk id="10" creationId="{548EE9B6-A292-469B-B5DF-6DC1549B7EAA}"/>
          </ac:spMkLst>
        </pc:spChg>
        <pc:spChg chg="mod topLvl">
          <ac:chgData name="Vignesh Manjunath" userId="c1cf0e37-9a98-474e-a8f2-81786e077ef3" providerId="ADAL" clId="{DB2538DD-ABD8-4AE0-9B75-5C0C716FDE8E}" dt="2022-03-14T18:59:48.538" v="2900" actId="165"/>
          <ac:spMkLst>
            <pc:docMk/>
            <pc:sldMk cId="1202012851" sldId="559"/>
            <ac:spMk id="11" creationId="{13C61FA7-F385-453C-B743-7BA03677EC6D}"/>
          </ac:spMkLst>
        </pc:spChg>
        <pc:spChg chg="del">
          <ac:chgData name="Vignesh Manjunath" userId="c1cf0e37-9a98-474e-a8f2-81786e077ef3" providerId="ADAL" clId="{DB2538DD-ABD8-4AE0-9B75-5C0C716FDE8E}" dt="2022-03-14T14:50:49.606" v="684" actId="478"/>
          <ac:spMkLst>
            <pc:docMk/>
            <pc:sldMk cId="1202012851" sldId="559"/>
            <ac:spMk id="12" creationId="{24A084BB-C3BF-49CC-A2E2-CA6FB7D32D27}"/>
          </ac:spMkLst>
        </pc:spChg>
        <pc:spChg chg="mod topLvl">
          <ac:chgData name="Vignesh Manjunath" userId="c1cf0e37-9a98-474e-a8f2-81786e077ef3" providerId="ADAL" clId="{DB2538DD-ABD8-4AE0-9B75-5C0C716FDE8E}" dt="2022-03-14T18:59:48.538" v="2900" actId="165"/>
          <ac:spMkLst>
            <pc:docMk/>
            <pc:sldMk cId="1202012851" sldId="559"/>
            <ac:spMk id="13" creationId="{7BC9AA5F-04A3-4543-9A90-846610ACD0AC}"/>
          </ac:spMkLst>
        </pc:spChg>
        <pc:spChg chg="del">
          <ac:chgData name="Vignesh Manjunath" userId="c1cf0e37-9a98-474e-a8f2-81786e077ef3" providerId="ADAL" clId="{DB2538DD-ABD8-4AE0-9B75-5C0C716FDE8E}" dt="2022-03-14T14:51:21.300" v="719" actId="478"/>
          <ac:spMkLst>
            <pc:docMk/>
            <pc:sldMk cId="1202012851" sldId="559"/>
            <ac:spMk id="14" creationId="{527598AC-4B6C-45F0-A850-584749AF6F8B}"/>
          </ac:spMkLst>
        </pc:spChg>
        <pc:spChg chg="del">
          <ac:chgData name="Vignesh Manjunath" userId="c1cf0e37-9a98-474e-a8f2-81786e077ef3" providerId="ADAL" clId="{DB2538DD-ABD8-4AE0-9B75-5C0C716FDE8E}" dt="2022-03-14T14:50:49.606" v="684" actId="478"/>
          <ac:spMkLst>
            <pc:docMk/>
            <pc:sldMk cId="1202012851" sldId="559"/>
            <ac:spMk id="15" creationId="{AF0B5591-A8E4-47EF-82B7-FF5278DE9E60}"/>
          </ac:spMkLst>
        </pc:spChg>
        <pc:spChg chg="del">
          <ac:chgData name="Vignesh Manjunath" userId="c1cf0e37-9a98-474e-a8f2-81786e077ef3" providerId="ADAL" clId="{DB2538DD-ABD8-4AE0-9B75-5C0C716FDE8E}" dt="2022-03-14T14:50:49.606" v="684" actId="478"/>
          <ac:spMkLst>
            <pc:docMk/>
            <pc:sldMk cId="1202012851" sldId="559"/>
            <ac:spMk id="16" creationId="{61F4181B-23EE-403D-8F2C-53B2C4A98166}"/>
          </ac:spMkLst>
        </pc:spChg>
        <pc:spChg chg="del">
          <ac:chgData name="Vignesh Manjunath" userId="c1cf0e37-9a98-474e-a8f2-81786e077ef3" providerId="ADAL" clId="{DB2538DD-ABD8-4AE0-9B75-5C0C716FDE8E}" dt="2022-03-14T14:50:49.606" v="684" actId="478"/>
          <ac:spMkLst>
            <pc:docMk/>
            <pc:sldMk cId="1202012851" sldId="559"/>
            <ac:spMk id="17" creationId="{FA914890-8D82-4E69-9C82-4665749A862C}"/>
          </ac:spMkLst>
        </pc:spChg>
        <pc:spChg chg="mod topLvl">
          <ac:chgData name="Vignesh Manjunath" userId="c1cf0e37-9a98-474e-a8f2-81786e077ef3" providerId="ADAL" clId="{DB2538DD-ABD8-4AE0-9B75-5C0C716FDE8E}" dt="2022-03-14T18:59:48.538" v="2900" actId="165"/>
          <ac:spMkLst>
            <pc:docMk/>
            <pc:sldMk cId="1202012851" sldId="559"/>
            <ac:spMk id="22" creationId="{645E9ECF-4867-4534-8C43-8BB60945793D}"/>
          </ac:spMkLst>
        </pc:spChg>
        <pc:spChg chg="del">
          <ac:chgData name="Vignesh Manjunath" userId="c1cf0e37-9a98-474e-a8f2-81786e077ef3" providerId="ADAL" clId="{DB2538DD-ABD8-4AE0-9B75-5C0C716FDE8E}" dt="2022-03-14T14:51:23.267" v="720" actId="478"/>
          <ac:spMkLst>
            <pc:docMk/>
            <pc:sldMk cId="1202012851" sldId="559"/>
            <ac:spMk id="23" creationId="{B43D0BA8-1346-4EA3-AE71-CF7AA0679A51}"/>
          </ac:spMkLst>
        </pc:spChg>
        <pc:spChg chg="del">
          <ac:chgData name="Vignesh Manjunath" userId="c1cf0e37-9a98-474e-a8f2-81786e077ef3" providerId="ADAL" clId="{DB2538DD-ABD8-4AE0-9B75-5C0C716FDE8E}" dt="2022-03-14T14:50:49.606" v="684" actId="478"/>
          <ac:spMkLst>
            <pc:docMk/>
            <pc:sldMk cId="1202012851" sldId="559"/>
            <ac:spMk id="30" creationId="{CD61CFD9-E133-4F3B-927B-9FC5EE99F9AE}"/>
          </ac:spMkLst>
        </pc:spChg>
        <pc:spChg chg="del">
          <ac:chgData name="Vignesh Manjunath" userId="c1cf0e37-9a98-474e-a8f2-81786e077ef3" providerId="ADAL" clId="{DB2538DD-ABD8-4AE0-9B75-5C0C716FDE8E}" dt="2022-03-14T14:50:49.606" v="684" actId="478"/>
          <ac:spMkLst>
            <pc:docMk/>
            <pc:sldMk cId="1202012851" sldId="559"/>
            <ac:spMk id="32" creationId="{0F15D5CA-12B2-4FCF-AD6F-1C151BD65D93}"/>
          </ac:spMkLst>
        </pc:spChg>
        <pc:spChg chg="del">
          <ac:chgData name="Vignesh Manjunath" userId="c1cf0e37-9a98-474e-a8f2-81786e077ef3" providerId="ADAL" clId="{DB2538DD-ABD8-4AE0-9B75-5C0C716FDE8E}" dt="2022-03-14T14:50:49.606" v="684" actId="478"/>
          <ac:spMkLst>
            <pc:docMk/>
            <pc:sldMk cId="1202012851" sldId="559"/>
            <ac:spMk id="33" creationId="{CB25E6A4-65E8-4F31-B94A-F4DDB61DDBF4}"/>
          </ac:spMkLst>
        </pc:spChg>
        <pc:spChg chg="del">
          <ac:chgData name="Vignesh Manjunath" userId="c1cf0e37-9a98-474e-a8f2-81786e077ef3" providerId="ADAL" clId="{DB2538DD-ABD8-4AE0-9B75-5C0C716FDE8E}" dt="2022-03-14T14:50:49.606" v="684" actId="478"/>
          <ac:spMkLst>
            <pc:docMk/>
            <pc:sldMk cId="1202012851" sldId="559"/>
            <ac:spMk id="34" creationId="{4D17290B-F59E-4EBC-A571-E7BCA7EE3DFD}"/>
          </ac:spMkLst>
        </pc:spChg>
        <pc:spChg chg="del">
          <ac:chgData name="Vignesh Manjunath" userId="c1cf0e37-9a98-474e-a8f2-81786e077ef3" providerId="ADAL" clId="{DB2538DD-ABD8-4AE0-9B75-5C0C716FDE8E}" dt="2022-03-14T14:50:49.606" v="684" actId="478"/>
          <ac:spMkLst>
            <pc:docMk/>
            <pc:sldMk cId="1202012851" sldId="559"/>
            <ac:spMk id="38" creationId="{9FFFDF26-1DAC-4063-8FC4-727A9F42C0BA}"/>
          </ac:spMkLst>
        </pc:spChg>
        <pc:spChg chg="del">
          <ac:chgData name="Vignesh Manjunath" userId="c1cf0e37-9a98-474e-a8f2-81786e077ef3" providerId="ADAL" clId="{DB2538DD-ABD8-4AE0-9B75-5C0C716FDE8E}" dt="2022-03-14T14:50:49.606" v="684" actId="478"/>
          <ac:spMkLst>
            <pc:docMk/>
            <pc:sldMk cId="1202012851" sldId="559"/>
            <ac:spMk id="39" creationId="{C61EFEA7-04EE-4D85-B9AA-2100904C9EAE}"/>
          </ac:spMkLst>
        </pc:spChg>
        <pc:spChg chg="mod topLvl">
          <ac:chgData name="Vignesh Manjunath" userId="c1cf0e37-9a98-474e-a8f2-81786e077ef3" providerId="ADAL" clId="{DB2538DD-ABD8-4AE0-9B75-5C0C716FDE8E}" dt="2022-03-14T18:59:48.538" v="2900" actId="165"/>
          <ac:spMkLst>
            <pc:docMk/>
            <pc:sldMk cId="1202012851" sldId="559"/>
            <ac:spMk id="44" creationId="{743F1F1C-FDC2-418B-A565-C70811D78DD8}"/>
          </ac:spMkLst>
        </pc:spChg>
        <pc:spChg chg="del">
          <ac:chgData name="Vignesh Manjunath" userId="c1cf0e37-9a98-474e-a8f2-81786e077ef3" providerId="ADAL" clId="{DB2538DD-ABD8-4AE0-9B75-5C0C716FDE8E}" dt="2022-03-14T14:50:49.606" v="684" actId="478"/>
          <ac:spMkLst>
            <pc:docMk/>
            <pc:sldMk cId="1202012851" sldId="559"/>
            <ac:spMk id="46" creationId="{1A00C576-CE3A-4BFB-B1D7-406100E44742}"/>
          </ac:spMkLst>
        </pc:spChg>
        <pc:spChg chg="mod topLvl">
          <ac:chgData name="Vignesh Manjunath" userId="c1cf0e37-9a98-474e-a8f2-81786e077ef3" providerId="ADAL" clId="{DB2538DD-ABD8-4AE0-9B75-5C0C716FDE8E}" dt="2022-03-14T18:59:48.538" v="2900" actId="165"/>
          <ac:spMkLst>
            <pc:docMk/>
            <pc:sldMk cId="1202012851" sldId="559"/>
            <ac:spMk id="47" creationId="{483F9E59-2723-454D-B7C6-02490E1C06C2}"/>
          </ac:spMkLst>
        </pc:spChg>
        <pc:spChg chg="del">
          <ac:chgData name="Vignesh Manjunath" userId="c1cf0e37-9a98-474e-a8f2-81786e077ef3" providerId="ADAL" clId="{DB2538DD-ABD8-4AE0-9B75-5C0C716FDE8E}" dt="2022-03-14T14:51:55.754" v="747" actId="478"/>
          <ac:spMkLst>
            <pc:docMk/>
            <pc:sldMk cId="1202012851" sldId="559"/>
            <ac:spMk id="49" creationId="{91BE6EBA-453A-4A5E-9A43-3271C75C0B34}"/>
          </ac:spMkLst>
        </pc:spChg>
        <pc:spChg chg="mod topLvl">
          <ac:chgData name="Vignesh Manjunath" userId="c1cf0e37-9a98-474e-a8f2-81786e077ef3" providerId="ADAL" clId="{DB2538DD-ABD8-4AE0-9B75-5C0C716FDE8E}" dt="2022-03-14T18:59:58.591" v="2901" actId="164"/>
          <ac:spMkLst>
            <pc:docMk/>
            <pc:sldMk cId="1202012851" sldId="559"/>
            <ac:spMk id="50" creationId="{A85DCC41-0119-4C15-9E6B-7BF51C32C431}"/>
          </ac:spMkLst>
        </pc:spChg>
        <pc:spChg chg="mod topLvl">
          <ac:chgData name="Vignesh Manjunath" userId="c1cf0e37-9a98-474e-a8f2-81786e077ef3" providerId="ADAL" clId="{DB2538DD-ABD8-4AE0-9B75-5C0C716FDE8E}" dt="2022-03-14T18:59:58.591" v="2901" actId="164"/>
          <ac:spMkLst>
            <pc:docMk/>
            <pc:sldMk cId="1202012851" sldId="559"/>
            <ac:spMk id="57" creationId="{835C9D68-60F5-4E60-9102-5F3A59BC2558}"/>
          </ac:spMkLst>
        </pc:spChg>
        <pc:spChg chg="mod topLvl">
          <ac:chgData name="Vignesh Manjunath" userId="c1cf0e37-9a98-474e-a8f2-81786e077ef3" providerId="ADAL" clId="{DB2538DD-ABD8-4AE0-9B75-5C0C716FDE8E}" dt="2022-03-14T18:59:48.538" v="2900" actId="165"/>
          <ac:spMkLst>
            <pc:docMk/>
            <pc:sldMk cId="1202012851" sldId="559"/>
            <ac:spMk id="59" creationId="{5452BE11-DC84-4C44-9280-E67E14F21C31}"/>
          </ac:spMkLst>
        </pc:spChg>
        <pc:spChg chg="mod topLvl">
          <ac:chgData name="Vignesh Manjunath" userId="c1cf0e37-9a98-474e-a8f2-81786e077ef3" providerId="ADAL" clId="{DB2538DD-ABD8-4AE0-9B75-5C0C716FDE8E}" dt="2022-03-15T12:33:28.280" v="4439" actId="20577"/>
          <ac:spMkLst>
            <pc:docMk/>
            <pc:sldMk cId="1202012851" sldId="559"/>
            <ac:spMk id="60" creationId="{2901BCD2-D10F-4E4F-90F0-25C276AC4036}"/>
          </ac:spMkLst>
        </pc:spChg>
        <pc:spChg chg="del">
          <ac:chgData name="Vignesh Manjunath" userId="c1cf0e37-9a98-474e-a8f2-81786e077ef3" providerId="ADAL" clId="{DB2538DD-ABD8-4AE0-9B75-5C0C716FDE8E}" dt="2022-03-14T14:52:44.442" v="757" actId="478"/>
          <ac:spMkLst>
            <pc:docMk/>
            <pc:sldMk cId="1202012851" sldId="559"/>
            <ac:spMk id="68" creationId="{3301EE57-AE24-4A5F-9486-FBADE7E6E1C9}"/>
          </ac:spMkLst>
        </pc:spChg>
        <pc:spChg chg="del">
          <ac:chgData name="Vignesh Manjunath" userId="c1cf0e37-9a98-474e-a8f2-81786e077ef3" providerId="ADAL" clId="{DB2538DD-ABD8-4AE0-9B75-5C0C716FDE8E}" dt="2022-03-14T14:52:46.067" v="758" actId="478"/>
          <ac:spMkLst>
            <pc:docMk/>
            <pc:sldMk cId="1202012851" sldId="559"/>
            <ac:spMk id="69" creationId="{EAF1332D-7BFD-49B2-9642-B941ECF5E0CB}"/>
          </ac:spMkLst>
        </pc:spChg>
        <pc:spChg chg="del">
          <ac:chgData name="Vignesh Manjunath" userId="c1cf0e37-9a98-474e-a8f2-81786e077ef3" providerId="ADAL" clId="{DB2538DD-ABD8-4AE0-9B75-5C0C716FDE8E}" dt="2022-03-14T14:55:44.054" v="814" actId="478"/>
          <ac:spMkLst>
            <pc:docMk/>
            <pc:sldMk cId="1202012851" sldId="559"/>
            <ac:spMk id="70" creationId="{261946EE-D92D-44AE-A49D-14B3A5D20D14}"/>
          </ac:spMkLst>
        </pc:spChg>
        <pc:spChg chg="add mod topLvl">
          <ac:chgData name="Vignesh Manjunath" userId="c1cf0e37-9a98-474e-a8f2-81786e077ef3" providerId="ADAL" clId="{DB2538DD-ABD8-4AE0-9B75-5C0C716FDE8E}" dt="2022-03-15T12:15:00.008" v="4116" actId="20577"/>
          <ac:spMkLst>
            <pc:docMk/>
            <pc:sldMk cId="1202012851" sldId="559"/>
            <ac:spMk id="71" creationId="{EF050DDF-058E-404B-BF97-B88CEDC8CF33}"/>
          </ac:spMkLst>
        </pc:spChg>
        <pc:spChg chg="mod">
          <ac:chgData name="Vignesh Manjunath" userId="c1cf0e37-9a98-474e-a8f2-81786e077ef3" providerId="ADAL" clId="{DB2538DD-ABD8-4AE0-9B75-5C0C716FDE8E}" dt="2022-03-14T19:10:58.098" v="3005" actId="20577"/>
          <ac:spMkLst>
            <pc:docMk/>
            <pc:sldMk cId="1202012851" sldId="559"/>
            <ac:spMk id="89" creationId="{4B4D0277-1EF9-4909-8DB2-8EF66E44F902}"/>
          </ac:spMkLst>
        </pc:spChg>
        <pc:spChg chg="add mod">
          <ac:chgData name="Vignesh Manjunath" userId="c1cf0e37-9a98-474e-a8f2-81786e077ef3" providerId="ADAL" clId="{DB2538DD-ABD8-4AE0-9B75-5C0C716FDE8E}" dt="2022-03-14T20:09:53.459" v="3332" actId="1038"/>
          <ac:spMkLst>
            <pc:docMk/>
            <pc:sldMk cId="1202012851" sldId="559"/>
            <ac:spMk id="91" creationId="{F2711CA0-5221-43F4-B3C9-91B1FD4B6888}"/>
          </ac:spMkLst>
        </pc:spChg>
        <pc:spChg chg="add mod">
          <ac:chgData name="Vignesh Manjunath" userId="c1cf0e37-9a98-474e-a8f2-81786e077ef3" providerId="ADAL" clId="{DB2538DD-ABD8-4AE0-9B75-5C0C716FDE8E}" dt="2022-03-14T20:09:22.045" v="3325" actId="14100"/>
          <ac:spMkLst>
            <pc:docMk/>
            <pc:sldMk cId="1202012851" sldId="559"/>
            <ac:spMk id="92" creationId="{DAA88129-88C6-4ADB-8950-3EAAC3B16E1F}"/>
          </ac:spMkLst>
        </pc:spChg>
        <pc:spChg chg="add mod">
          <ac:chgData name="Vignesh Manjunath" userId="c1cf0e37-9a98-474e-a8f2-81786e077ef3" providerId="ADAL" clId="{DB2538DD-ABD8-4AE0-9B75-5C0C716FDE8E}" dt="2022-03-14T20:09:26.696" v="3326" actId="14100"/>
          <ac:spMkLst>
            <pc:docMk/>
            <pc:sldMk cId="1202012851" sldId="559"/>
            <ac:spMk id="93" creationId="{863BF5C5-EB73-491E-B227-969C89C927CD}"/>
          </ac:spMkLst>
        </pc:spChg>
        <pc:spChg chg="add mod">
          <ac:chgData name="Vignesh Manjunath" userId="c1cf0e37-9a98-474e-a8f2-81786e077ef3" providerId="ADAL" clId="{DB2538DD-ABD8-4AE0-9B75-5C0C716FDE8E}" dt="2022-03-14T20:08:46.296" v="3321" actId="1037"/>
          <ac:spMkLst>
            <pc:docMk/>
            <pc:sldMk cId="1202012851" sldId="559"/>
            <ac:spMk id="96" creationId="{54ABF2AB-1AF6-4FED-87A3-1744C467AF94}"/>
          </ac:spMkLst>
        </pc:spChg>
        <pc:spChg chg="add mod">
          <ac:chgData name="Vignesh Manjunath" userId="c1cf0e37-9a98-474e-a8f2-81786e077ef3" providerId="ADAL" clId="{DB2538DD-ABD8-4AE0-9B75-5C0C716FDE8E}" dt="2022-03-14T20:08:13.785" v="3308" actId="164"/>
          <ac:spMkLst>
            <pc:docMk/>
            <pc:sldMk cId="1202012851" sldId="559"/>
            <ac:spMk id="97" creationId="{E6F596AA-D18C-4DF9-967E-07A01270AFE7}"/>
          </ac:spMkLst>
        </pc:spChg>
        <pc:spChg chg="add del mod">
          <ac:chgData name="Vignesh Manjunath" userId="c1cf0e37-9a98-474e-a8f2-81786e077ef3" providerId="ADAL" clId="{DB2538DD-ABD8-4AE0-9B75-5C0C716FDE8E}" dt="2022-03-14T20:06:49.064" v="3271"/>
          <ac:spMkLst>
            <pc:docMk/>
            <pc:sldMk cId="1202012851" sldId="559"/>
            <ac:spMk id="98" creationId="{95244AA0-210E-40D0-8BBA-A6E8FC09EBE4}"/>
          </ac:spMkLst>
        </pc:spChg>
        <pc:spChg chg="add mod">
          <ac:chgData name="Vignesh Manjunath" userId="c1cf0e37-9a98-474e-a8f2-81786e077ef3" providerId="ADAL" clId="{DB2538DD-ABD8-4AE0-9B75-5C0C716FDE8E}" dt="2022-03-14T20:08:13.785" v="3308" actId="164"/>
          <ac:spMkLst>
            <pc:docMk/>
            <pc:sldMk cId="1202012851" sldId="559"/>
            <ac:spMk id="99" creationId="{C2EDB46B-2585-499D-AFB6-8C78CFC59780}"/>
          </ac:spMkLst>
        </pc:spChg>
        <pc:spChg chg="add mod">
          <ac:chgData name="Vignesh Manjunath" userId="c1cf0e37-9a98-474e-a8f2-81786e077ef3" providerId="ADAL" clId="{DB2538DD-ABD8-4AE0-9B75-5C0C716FDE8E}" dt="2022-03-14T20:08:13.785" v="3308" actId="164"/>
          <ac:spMkLst>
            <pc:docMk/>
            <pc:sldMk cId="1202012851" sldId="559"/>
            <ac:spMk id="100" creationId="{CF5A6B4E-FC8C-4D8D-A0FE-B2EE9D67144A}"/>
          </ac:spMkLst>
        </pc:spChg>
        <pc:spChg chg="add mod">
          <ac:chgData name="Vignesh Manjunath" userId="c1cf0e37-9a98-474e-a8f2-81786e077ef3" providerId="ADAL" clId="{DB2538DD-ABD8-4AE0-9B75-5C0C716FDE8E}" dt="2022-03-14T20:08:13.785" v="3308" actId="164"/>
          <ac:spMkLst>
            <pc:docMk/>
            <pc:sldMk cId="1202012851" sldId="559"/>
            <ac:spMk id="101" creationId="{C61846A4-14A2-4D68-BCF2-B9BB178AF504}"/>
          </ac:spMkLst>
        </pc:spChg>
        <pc:grpChg chg="del">
          <ac:chgData name="Vignesh Manjunath" userId="c1cf0e37-9a98-474e-a8f2-81786e077ef3" providerId="ADAL" clId="{DB2538DD-ABD8-4AE0-9B75-5C0C716FDE8E}" dt="2022-03-14T15:18:41.705" v="1126" actId="478"/>
          <ac:grpSpMkLst>
            <pc:docMk/>
            <pc:sldMk cId="1202012851" sldId="559"/>
            <ac:grpSpMk id="66" creationId="{E5377CAA-B60B-4651-AC7D-962DB23BF40D}"/>
          </ac:grpSpMkLst>
        </pc:grpChg>
        <pc:grpChg chg="add mod">
          <ac:chgData name="Vignesh Manjunath" userId="c1cf0e37-9a98-474e-a8f2-81786e077ef3" providerId="ADAL" clId="{DB2538DD-ABD8-4AE0-9B75-5C0C716FDE8E}" dt="2022-03-14T20:10:09.736" v="3334" actId="1076"/>
          <ac:grpSpMkLst>
            <pc:docMk/>
            <pc:sldMk cId="1202012851" sldId="559"/>
            <ac:grpSpMk id="88" creationId="{2A0B9245-AF68-45DA-AE9C-2B9EA7F4759E}"/>
          </ac:grpSpMkLst>
        </pc:grpChg>
        <pc:grpChg chg="add del mod">
          <ac:chgData name="Vignesh Manjunath" userId="c1cf0e37-9a98-474e-a8f2-81786e077ef3" providerId="ADAL" clId="{DB2538DD-ABD8-4AE0-9B75-5C0C716FDE8E}" dt="2022-03-14T18:59:48.538" v="2900" actId="165"/>
          <ac:grpSpMkLst>
            <pc:docMk/>
            <pc:sldMk cId="1202012851" sldId="559"/>
            <ac:grpSpMk id="94" creationId="{435D274F-ACB6-496C-9D4D-0716B660E6D4}"/>
          </ac:grpSpMkLst>
        </pc:grpChg>
        <pc:grpChg chg="add mod">
          <ac:chgData name="Vignesh Manjunath" userId="c1cf0e37-9a98-474e-a8f2-81786e077ef3" providerId="ADAL" clId="{DB2538DD-ABD8-4AE0-9B75-5C0C716FDE8E}" dt="2022-03-14T18:59:58.591" v="2901" actId="164"/>
          <ac:grpSpMkLst>
            <pc:docMk/>
            <pc:sldMk cId="1202012851" sldId="559"/>
            <ac:grpSpMk id="95" creationId="{9E536AB7-DA5A-4BCC-9950-EC8E0CBF474D}"/>
          </ac:grpSpMkLst>
        </pc:grpChg>
        <pc:grpChg chg="add mod">
          <ac:chgData name="Vignesh Manjunath" userId="c1cf0e37-9a98-474e-a8f2-81786e077ef3" providerId="ADAL" clId="{DB2538DD-ABD8-4AE0-9B75-5C0C716FDE8E}" dt="2022-03-14T20:08:51.316" v="3322" actId="1076"/>
          <ac:grpSpMkLst>
            <pc:docMk/>
            <pc:sldMk cId="1202012851" sldId="559"/>
            <ac:grpSpMk id="102" creationId="{D679E787-112E-4C44-A104-EECE78AF366E}"/>
          </ac:grpSpMkLst>
        </pc:grpChg>
        <pc:picChg chg="mod ord">
          <ac:chgData name="Vignesh Manjunath" userId="c1cf0e37-9a98-474e-a8f2-81786e077ef3" providerId="ADAL" clId="{DB2538DD-ABD8-4AE0-9B75-5C0C716FDE8E}" dt="2022-03-14T19:11:14.600" v="3015" actId="1035"/>
          <ac:picMkLst>
            <pc:docMk/>
            <pc:sldMk cId="1202012851" sldId="559"/>
            <ac:picMk id="90" creationId="{E66E037C-4530-4F66-B4A0-96B50EEFB54C}"/>
          </ac:picMkLst>
        </pc:picChg>
        <pc:cxnChg chg="del mod">
          <ac:chgData name="Vignesh Manjunath" userId="c1cf0e37-9a98-474e-a8f2-81786e077ef3" providerId="ADAL" clId="{DB2538DD-ABD8-4AE0-9B75-5C0C716FDE8E}" dt="2022-03-14T14:50:52.075" v="685" actId="478"/>
          <ac:cxnSpMkLst>
            <pc:docMk/>
            <pc:sldMk cId="1202012851" sldId="559"/>
            <ac:cxnSpMk id="5" creationId="{9BFA54E4-6281-4F62-A5F8-328A30B4D714}"/>
          </ac:cxnSpMkLst>
        </pc:cxnChg>
        <pc:cxnChg chg="del mod">
          <ac:chgData name="Vignesh Manjunath" userId="c1cf0e37-9a98-474e-a8f2-81786e077ef3" providerId="ADAL" clId="{DB2538DD-ABD8-4AE0-9B75-5C0C716FDE8E}" dt="2022-03-14T14:50:49.606" v="684" actId="478"/>
          <ac:cxnSpMkLst>
            <pc:docMk/>
            <pc:sldMk cId="1202012851" sldId="559"/>
            <ac:cxnSpMk id="7" creationId="{B1DF25AD-9F04-40C2-AD04-5F2374C5CAC7}"/>
          </ac:cxnSpMkLst>
        </pc:cxnChg>
        <pc:cxnChg chg="del mod">
          <ac:chgData name="Vignesh Manjunath" userId="c1cf0e37-9a98-474e-a8f2-81786e077ef3" providerId="ADAL" clId="{DB2538DD-ABD8-4AE0-9B75-5C0C716FDE8E}" dt="2022-03-14T14:50:49.606" v="684" actId="478"/>
          <ac:cxnSpMkLst>
            <pc:docMk/>
            <pc:sldMk cId="1202012851" sldId="559"/>
            <ac:cxnSpMk id="24" creationId="{9B2168E3-2A28-4362-A991-78D087DC25F2}"/>
          </ac:cxnSpMkLst>
        </pc:cxnChg>
        <pc:cxnChg chg="del mod">
          <ac:chgData name="Vignesh Manjunath" userId="c1cf0e37-9a98-474e-a8f2-81786e077ef3" providerId="ADAL" clId="{DB2538DD-ABD8-4AE0-9B75-5C0C716FDE8E}" dt="2022-03-14T14:50:49.606" v="684" actId="478"/>
          <ac:cxnSpMkLst>
            <pc:docMk/>
            <pc:sldMk cId="1202012851" sldId="559"/>
            <ac:cxnSpMk id="31" creationId="{2214C36B-CE16-4E05-875D-578C4DB57B33}"/>
          </ac:cxnSpMkLst>
        </pc:cxnChg>
        <pc:cxnChg chg="del mod">
          <ac:chgData name="Vignesh Manjunath" userId="c1cf0e37-9a98-474e-a8f2-81786e077ef3" providerId="ADAL" clId="{DB2538DD-ABD8-4AE0-9B75-5C0C716FDE8E}" dt="2022-03-14T14:50:49.606" v="684" actId="478"/>
          <ac:cxnSpMkLst>
            <pc:docMk/>
            <pc:sldMk cId="1202012851" sldId="559"/>
            <ac:cxnSpMk id="35" creationId="{853ABC20-BA12-4F7C-8C0F-C78A71601319}"/>
          </ac:cxnSpMkLst>
        </pc:cxnChg>
        <pc:cxnChg chg="del mod">
          <ac:chgData name="Vignesh Manjunath" userId="c1cf0e37-9a98-474e-a8f2-81786e077ef3" providerId="ADAL" clId="{DB2538DD-ABD8-4AE0-9B75-5C0C716FDE8E}" dt="2022-03-14T14:50:49.606" v="684" actId="478"/>
          <ac:cxnSpMkLst>
            <pc:docMk/>
            <pc:sldMk cId="1202012851" sldId="559"/>
            <ac:cxnSpMk id="36" creationId="{E58E2D00-0789-412C-B5A8-42F713EE9C20}"/>
          </ac:cxnSpMkLst>
        </pc:cxnChg>
        <pc:cxnChg chg="del mod">
          <ac:chgData name="Vignesh Manjunath" userId="c1cf0e37-9a98-474e-a8f2-81786e077ef3" providerId="ADAL" clId="{DB2538DD-ABD8-4AE0-9B75-5C0C716FDE8E}" dt="2022-03-14T14:50:49.606" v="684" actId="478"/>
          <ac:cxnSpMkLst>
            <pc:docMk/>
            <pc:sldMk cId="1202012851" sldId="559"/>
            <ac:cxnSpMk id="37" creationId="{0F580467-188F-4EC4-AC71-614F1FE8FC35}"/>
          </ac:cxnSpMkLst>
        </pc:cxnChg>
        <pc:cxnChg chg="del mod">
          <ac:chgData name="Vignesh Manjunath" userId="c1cf0e37-9a98-474e-a8f2-81786e077ef3" providerId="ADAL" clId="{DB2538DD-ABD8-4AE0-9B75-5C0C716FDE8E}" dt="2022-03-14T14:50:53.013" v="686" actId="478"/>
          <ac:cxnSpMkLst>
            <pc:docMk/>
            <pc:sldMk cId="1202012851" sldId="559"/>
            <ac:cxnSpMk id="40" creationId="{E8FB2709-25B9-4CA1-8894-918F41C8C6B1}"/>
          </ac:cxnSpMkLst>
        </pc:cxnChg>
        <pc:cxnChg chg="add del mod topLvl">
          <ac:chgData name="Vignesh Manjunath" userId="c1cf0e37-9a98-474e-a8f2-81786e077ef3" providerId="ADAL" clId="{DB2538DD-ABD8-4AE0-9B75-5C0C716FDE8E}" dt="2022-03-14T18:59:48.538" v="2900" actId="165"/>
          <ac:cxnSpMkLst>
            <pc:docMk/>
            <pc:sldMk cId="1202012851" sldId="559"/>
            <ac:cxnSpMk id="41" creationId="{E34C980D-FE20-485B-A02D-37A5E5DAE63F}"/>
          </ac:cxnSpMkLst>
        </pc:cxnChg>
        <pc:cxnChg chg="del mod">
          <ac:chgData name="Vignesh Manjunath" userId="c1cf0e37-9a98-474e-a8f2-81786e077ef3" providerId="ADAL" clId="{DB2538DD-ABD8-4AE0-9B75-5C0C716FDE8E}" dt="2022-03-14T14:50:53.908" v="687" actId="478"/>
          <ac:cxnSpMkLst>
            <pc:docMk/>
            <pc:sldMk cId="1202012851" sldId="559"/>
            <ac:cxnSpMk id="42" creationId="{56C87432-0BAC-474D-8CDF-EB5F432CBFE4}"/>
          </ac:cxnSpMkLst>
        </pc:cxnChg>
        <pc:cxnChg chg="del mod">
          <ac:chgData name="Vignesh Manjunath" userId="c1cf0e37-9a98-474e-a8f2-81786e077ef3" providerId="ADAL" clId="{DB2538DD-ABD8-4AE0-9B75-5C0C716FDE8E}" dt="2022-03-14T14:50:49.606" v="684" actId="478"/>
          <ac:cxnSpMkLst>
            <pc:docMk/>
            <pc:sldMk cId="1202012851" sldId="559"/>
            <ac:cxnSpMk id="43" creationId="{C170BEC5-46C2-4EDD-B84A-8745D17B26D6}"/>
          </ac:cxnSpMkLst>
        </pc:cxnChg>
        <pc:cxnChg chg="del mod">
          <ac:chgData name="Vignesh Manjunath" userId="c1cf0e37-9a98-474e-a8f2-81786e077ef3" providerId="ADAL" clId="{DB2538DD-ABD8-4AE0-9B75-5C0C716FDE8E}" dt="2022-03-14T14:51:52.837" v="745" actId="478"/>
          <ac:cxnSpMkLst>
            <pc:docMk/>
            <pc:sldMk cId="1202012851" sldId="559"/>
            <ac:cxnSpMk id="45" creationId="{BDF9A183-4463-4CE2-90F2-D6D3BC94C757}"/>
          </ac:cxnSpMkLst>
        </pc:cxnChg>
        <pc:cxnChg chg="del mod">
          <ac:chgData name="Vignesh Manjunath" userId="c1cf0e37-9a98-474e-a8f2-81786e077ef3" providerId="ADAL" clId="{DB2538DD-ABD8-4AE0-9B75-5C0C716FDE8E}" dt="2022-03-14T14:51:53.910" v="746" actId="478"/>
          <ac:cxnSpMkLst>
            <pc:docMk/>
            <pc:sldMk cId="1202012851" sldId="559"/>
            <ac:cxnSpMk id="48" creationId="{B6BAB37D-A3D4-4C4F-BA94-3EA056E00CAB}"/>
          </ac:cxnSpMkLst>
        </pc:cxnChg>
        <pc:cxnChg chg="del mod">
          <ac:chgData name="Vignesh Manjunath" userId="c1cf0e37-9a98-474e-a8f2-81786e077ef3" providerId="ADAL" clId="{DB2538DD-ABD8-4AE0-9B75-5C0C716FDE8E}" dt="2022-03-14T14:52:00.074" v="749" actId="478"/>
          <ac:cxnSpMkLst>
            <pc:docMk/>
            <pc:sldMk cId="1202012851" sldId="559"/>
            <ac:cxnSpMk id="54" creationId="{146E5C7C-D7AC-4FA2-A85C-6C18AA97B549}"/>
          </ac:cxnSpMkLst>
        </pc:cxnChg>
        <pc:cxnChg chg="del mod">
          <ac:chgData name="Vignesh Manjunath" userId="c1cf0e37-9a98-474e-a8f2-81786e077ef3" providerId="ADAL" clId="{DB2538DD-ABD8-4AE0-9B75-5C0C716FDE8E}" dt="2022-03-14T14:51:59.453" v="748" actId="478"/>
          <ac:cxnSpMkLst>
            <pc:docMk/>
            <pc:sldMk cId="1202012851" sldId="559"/>
            <ac:cxnSpMk id="58" creationId="{657EAAFD-29CB-48DB-B779-4234E68A7062}"/>
          </ac:cxnSpMkLst>
        </pc:cxnChg>
        <pc:cxnChg chg="del mod">
          <ac:chgData name="Vignesh Manjunath" userId="c1cf0e37-9a98-474e-a8f2-81786e077ef3" providerId="ADAL" clId="{DB2538DD-ABD8-4AE0-9B75-5C0C716FDE8E}" dt="2022-03-14T14:52:02.494" v="751" actId="478"/>
          <ac:cxnSpMkLst>
            <pc:docMk/>
            <pc:sldMk cId="1202012851" sldId="559"/>
            <ac:cxnSpMk id="62" creationId="{70A9B7E1-02AD-4153-AE50-6AFFF5ACA424}"/>
          </ac:cxnSpMkLst>
        </pc:cxnChg>
        <pc:cxnChg chg="del mod">
          <ac:chgData name="Vignesh Manjunath" userId="c1cf0e37-9a98-474e-a8f2-81786e077ef3" providerId="ADAL" clId="{DB2538DD-ABD8-4AE0-9B75-5C0C716FDE8E}" dt="2022-03-14T14:52:01.318" v="750" actId="478"/>
          <ac:cxnSpMkLst>
            <pc:docMk/>
            <pc:sldMk cId="1202012851" sldId="559"/>
            <ac:cxnSpMk id="64" creationId="{65EBAF3E-81F2-48E6-ABB3-23F6AE68F310}"/>
          </ac:cxnSpMkLst>
        </pc:cxnChg>
        <pc:cxnChg chg="add mod topLvl">
          <ac:chgData name="Vignesh Manjunath" userId="c1cf0e37-9a98-474e-a8f2-81786e077ef3" providerId="ADAL" clId="{DB2538DD-ABD8-4AE0-9B75-5C0C716FDE8E}" dt="2022-03-14T18:59:48.538" v="2900" actId="165"/>
          <ac:cxnSpMkLst>
            <pc:docMk/>
            <pc:sldMk cId="1202012851" sldId="559"/>
            <ac:cxnSpMk id="73" creationId="{D434F2F8-F85D-4F79-8BF1-C93A35579018}"/>
          </ac:cxnSpMkLst>
        </pc:cxnChg>
        <pc:cxnChg chg="add mod topLvl">
          <ac:chgData name="Vignesh Manjunath" userId="c1cf0e37-9a98-474e-a8f2-81786e077ef3" providerId="ADAL" clId="{DB2538DD-ABD8-4AE0-9B75-5C0C716FDE8E}" dt="2022-03-14T18:59:48.538" v="2900" actId="165"/>
          <ac:cxnSpMkLst>
            <pc:docMk/>
            <pc:sldMk cId="1202012851" sldId="559"/>
            <ac:cxnSpMk id="75" creationId="{E710D792-AE37-4E3A-8692-5CBB5661C228}"/>
          </ac:cxnSpMkLst>
        </pc:cxnChg>
        <pc:cxnChg chg="add mod topLvl">
          <ac:chgData name="Vignesh Manjunath" userId="c1cf0e37-9a98-474e-a8f2-81786e077ef3" providerId="ADAL" clId="{DB2538DD-ABD8-4AE0-9B75-5C0C716FDE8E}" dt="2022-03-14T18:59:48.538" v="2900" actId="165"/>
          <ac:cxnSpMkLst>
            <pc:docMk/>
            <pc:sldMk cId="1202012851" sldId="559"/>
            <ac:cxnSpMk id="77" creationId="{614AE5D3-BF7F-4F30-8167-DB8E85E94332}"/>
          </ac:cxnSpMkLst>
        </pc:cxnChg>
        <pc:cxnChg chg="add mod topLvl">
          <ac:chgData name="Vignesh Manjunath" userId="c1cf0e37-9a98-474e-a8f2-81786e077ef3" providerId="ADAL" clId="{DB2538DD-ABD8-4AE0-9B75-5C0C716FDE8E}" dt="2022-03-15T12:14:43.783" v="4086" actId="1076"/>
          <ac:cxnSpMkLst>
            <pc:docMk/>
            <pc:sldMk cId="1202012851" sldId="559"/>
            <ac:cxnSpMk id="79" creationId="{310865BA-92AD-4F96-9644-787E3FA96D84}"/>
          </ac:cxnSpMkLst>
        </pc:cxnChg>
        <pc:cxnChg chg="add mod topLvl">
          <ac:chgData name="Vignesh Manjunath" userId="c1cf0e37-9a98-474e-a8f2-81786e077ef3" providerId="ADAL" clId="{DB2538DD-ABD8-4AE0-9B75-5C0C716FDE8E}" dt="2022-03-14T18:59:48.538" v="2900" actId="165"/>
          <ac:cxnSpMkLst>
            <pc:docMk/>
            <pc:sldMk cId="1202012851" sldId="559"/>
            <ac:cxnSpMk id="81" creationId="{0F1CF1ED-94E2-49CA-8F4B-C272AEE92CC9}"/>
          </ac:cxnSpMkLst>
        </pc:cxnChg>
        <pc:cxnChg chg="add mod topLvl">
          <ac:chgData name="Vignesh Manjunath" userId="c1cf0e37-9a98-474e-a8f2-81786e077ef3" providerId="ADAL" clId="{DB2538DD-ABD8-4AE0-9B75-5C0C716FDE8E}" dt="2022-03-14T18:59:48.538" v="2900" actId="165"/>
          <ac:cxnSpMkLst>
            <pc:docMk/>
            <pc:sldMk cId="1202012851" sldId="559"/>
            <ac:cxnSpMk id="83" creationId="{6A1DF5EF-C4D8-4617-9544-12E2EAD11127}"/>
          </ac:cxnSpMkLst>
        </pc:cxnChg>
        <pc:cxnChg chg="add mod topLvl">
          <ac:chgData name="Vignesh Manjunath" userId="c1cf0e37-9a98-474e-a8f2-81786e077ef3" providerId="ADAL" clId="{DB2538DD-ABD8-4AE0-9B75-5C0C716FDE8E}" dt="2022-03-14T18:59:48.538" v="2900" actId="165"/>
          <ac:cxnSpMkLst>
            <pc:docMk/>
            <pc:sldMk cId="1202012851" sldId="559"/>
            <ac:cxnSpMk id="85" creationId="{2FE92E4F-A15F-4E89-99C4-BF62706F11B0}"/>
          </ac:cxnSpMkLst>
        </pc:cxnChg>
        <pc:cxnChg chg="add mod topLvl">
          <ac:chgData name="Vignesh Manjunath" userId="c1cf0e37-9a98-474e-a8f2-81786e077ef3" providerId="ADAL" clId="{DB2538DD-ABD8-4AE0-9B75-5C0C716FDE8E}" dt="2022-03-14T18:59:48.538" v="2900" actId="165"/>
          <ac:cxnSpMkLst>
            <pc:docMk/>
            <pc:sldMk cId="1202012851" sldId="559"/>
            <ac:cxnSpMk id="87" creationId="{E25F580E-CD2C-47F7-9944-734AD800C293}"/>
          </ac:cxnSpMkLst>
        </pc:cxnChg>
      </pc:sldChg>
      <pc:sldChg chg="addSp delSp modSp">
        <pc:chgData name="Vignesh Manjunath" userId="c1cf0e37-9a98-474e-a8f2-81786e077ef3" providerId="ADAL" clId="{DB2538DD-ABD8-4AE0-9B75-5C0C716FDE8E}" dt="2022-03-15T12:40:09.324" v="4531"/>
        <pc:sldMkLst>
          <pc:docMk/>
          <pc:sldMk cId="10800047" sldId="560"/>
        </pc:sldMkLst>
        <pc:spChg chg="add del mod">
          <ac:chgData name="Vignesh Manjunath" userId="c1cf0e37-9a98-474e-a8f2-81786e077ef3" providerId="ADAL" clId="{DB2538DD-ABD8-4AE0-9B75-5C0C716FDE8E}" dt="2022-03-14T21:57:14.209" v="3881" actId="478"/>
          <ac:spMkLst>
            <pc:docMk/>
            <pc:sldMk cId="10800047" sldId="560"/>
            <ac:spMk id="2" creationId="{39B2C605-A1FB-4CB7-9A68-64BE1377C22D}"/>
          </ac:spMkLst>
        </pc:spChg>
        <pc:spChg chg="del">
          <ac:chgData name="Vignesh Manjunath" userId="c1cf0e37-9a98-474e-a8f2-81786e077ef3" providerId="ADAL" clId="{DB2538DD-ABD8-4AE0-9B75-5C0C716FDE8E}" dt="2022-03-14T21:57:11.294" v="3879" actId="478"/>
          <ac:spMkLst>
            <pc:docMk/>
            <pc:sldMk cId="10800047" sldId="560"/>
            <ac:spMk id="9" creationId="{00000000-0000-0000-0000-000000000000}"/>
          </ac:spMkLst>
        </pc:spChg>
        <pc:spChg chg="add mod">
          <ac:chgData name="Vignesh Manjunath" userId="c1cf0e37-9a98-474e-a8f2-81786e077ef3" providerId="ADAL" clId="{DB2538DD-ABD8-4AE0-9B75-5C0C716FDE8E}" dt="2022-03-14T21:57:19.884" v="3882" actId="1076"/>
          <ac:spMkLst>
            <pc:docMk/>
            <pc:sldMk cId="10800047" sldId="560"/>
            <ac:spMk id="23" creationId="{353E2952-7D42-4916-BEB8-39A9E980FCA9}"/>
          </ac:spMkLst>
        </pc:spChg>
        <pc:spChg chg="mod">
          <ac:chgData name="Vignesh Manjunath" userId="c1cf0e37-9a98-474e-a8f2-81786e077ef3" providerId="ADAL" clId="{DB2538DD-ABD8-4AE0-9B75-5C0C716FDE8E}" dt="2022-03-15T12:40:09.324" v="4531"/>
          <ac:spMkLst>
            <pc:docMk/>
            <pc:sldMk cId="10800047" sldId="560"/>
            <ac:spMk id="42" creationId="{4D286AAB-1D0E-4E54-9344-D1723A861415}"/>
          </ac:spMkLst>
        </pc:spChg>
      </pc:sldChg>
      <pc:sldChg chg="del">
        <pc:chgData name="Vignesh Manjunath" userId="c1cf0e37-9a98-474e-a8f2-81786e077ef3" providerId="ADAL" clId="{DB2538DD-ABD8-4AE0-9B75-5C0C716FDE8E}" dt="2022-03-14T14:48:57.649" v="680" actId="2696"/>
        <pc:sldMkLst>
          <pc:docMk/>
          <pc:sldMk cId="1775240314" sldId="563"/>
        </pc:sldMkLst>
      </pc:sldChg>
      <pc:sldChg chg="addSp delSp modSp mod modAnim">
        <pc:chgData name="Vignesh Manjunath" userId="c1cf0e37-9a98-474e-a8f2-81786e077ef3" providerId="ADAL" clId="{DB2538DD-ABD8-4AE0-9B75-5C0C716FDE8E}" dt="2022-03-14T20:37:31.227" v="3465" actId="20577"/>
        <pc:sldMkLst>
          <pc:docMk/>
          <pc:sldMk cId="2866463979" sldId="564"/>
        </pc:sldMkLst>
        <pc:spChg chg="mod">
          <ac:chgData name="Vignesh Manjunath" userId="c1cf0e37-9a98-474e-a8f2-81786e077ef3" providerId="ADAL" clId="{DB2538DD-ABD8-4AE0-9B75-5C0C716FDE8E}" dt="2022-03-14T19:07:54.053" v="2958" actId="1035"/>
          <ac:spMkLst>
            <pc:docMk/>
            <pc:sldMk cId="2866463979" sldId="564"/>
            <ac:spMk id="15" creationId="{FBA94383-DB03-46D8-B589-76F5316146E4}"/>
          </ac:spMkLst>
        </pc:spChg>
        <pc:spChg chg="mod">
          <ac:chgData name="Vignesh Manjunath" userId="c1cf0e37-9a98-474e-a8f2-81786e077ef3" providerId="ADAL" clId="{DB2538DD-ABD8-4AE0-9B75-5C0C716FDE8E}" dt="2022-03-14T20:37:31.227" v="3465" actId="20577"/>
          <ac:spMkLst>
            <pc:docMk/>
            <pc:sldMk cId="2866463979" sldId="564"/>
            <ac:spMk id="16" creationId="{B5CE489C-EDF9-402C-8459-F40878D91BDE}"/>
          </ac:spMkLst>
        </pc:spChg>
        <pc:spChg chg="mod">
          <ac:chgData name="Vignesh Manjunath" userId="c1cf0e37-9a98-474e-a8f2-81786e077ef3" providerId="ADAL" clId="{DB2538DD-ABD8-4AE0-9B75-5C0C716FDE8E}" dt="2022-03-10T10:15:50.265" v="219" actId="1035"/>
          <ac:spMkLst>
            <pc:docMk/>
            <pc:sldMk cId="2866463979" sldId="564"/>
            <ac:spMk id="24" creationId="{37ACAACB-B4A0-4EB0-81B7-00B424FCEC37}"/>
          </ac:spMkLst>
        </pc:spChg>
        <pc:spChg chg="mod topLvl">
          <ac:chgData name="Vignesh Manjunath" userId="c1cf0e37-9a98-474e-a8f2-81786e077ef3" providerId="ADAL" clId="{DB2538DD-ABD8-4AE0-9B75-5C0C716FDE8E}" dt="2022-03-10T10:08:54.835" v="4" actId="165"/>
          <ac:spMkLst>
            <pc:docMk/>
            <pc:sldMk cId="2866463979" sldId="564"/>
            <ac:spMk id="96" creationId="{E399F2C9-97DC-479D-92F7-96A11A905AAD}"/>
          </ac:spMkLst>
        </pc:spChg>
        <pc:spChg chg="mod topLvl">
          <ac:chgData name="Vignesh Manjunath" userId="c1cf0e37-9a98-474e-a8f2-81786e077ef3" providerId="ADAL" clId="{DB2538DD-ABD8-4AE0-9B75-5C0C716FDE8E}" dt="2022-03-10T10:08:54.835" v="4" actId="165"/>
          <ac:spMkLst>
            <pc:docMk/>
            <pc:sldMk cId="2866463979" sldId="564"/>
            <ac:spMk id="107" creationId="{BEBF63B3-E61B-40E0-BE79-94E094317670}"/>
          </ac:spMkLst>
        </pc:spChg>
        <pc:spChg chg="mod topLvl">
          <ac:chgData name="Vignesh Manjunath" userId="c1cf0e37-9a98-474e-a8f2-81786e077ef3" providerId="ADAL" clId="{DB2538DD-ABD8-4AE0-9B75-5C0C716FDE8E}" dt="2022-03-10T10:17:48.595" v="224" actId="207"/>
          <ac:spMkLst>
            <pc:docMk/>
            <pc:sldMk cId="2866463979" sldId="564"/>
            <ac:spMk id="130" creationId="{23D2CF55-F609-4C52-9040-33D789F78084}"/>
          </ac:spMkLst>
        </pc:spChg>
        <pc:spChg chg="add mod">
          <ac:chgData name="Vignesh Manjunath" userId="c1cf0e37-9a98-474e-a8f2-81786e077ef3" providerId="ADAL" clId="{DB2538DD-ABD8-4AE0-9B75-5C0C716FDE8E}" dt="2022-03-14T18:56:56.341" v="2850" actId="20577"/>
          <ac:spMkLst>
            <pc:docMk/>
            <pc:sldMk cId="2866463979" sldId="564"/>
            <ac:spMk id="146" creationId="{CB2F8261-96CB-4F65-A0CF-C9295FC7A716}"/>
          </ac:spMkLst>
        </pc:spChg>
        <pc:grpChg chg="del mod topLvl">
          <ac:chgData name="Vignesh Manjunath" userId="c1cf0e37-9a98-474e-a8f2-81786e077ef3" providerId="ADAL" clId="{DB2538DD-ABD8-4AE0-9B75-5C0C716FDE8E}" dt="2022-03-10T10:08:54.835" v="4" actId="165"/>
          <ac:grpSpMkLst>
            <pc:docMk/>
            <pc:sldMk cId="2866463979" sldId="564"/>
            <ac:grpSpMk id="74" creationId="{408FD68D-B515-4B1F-9B79-38D76207B364}"/>
          </ac:grpSpMkLst>
        </pc:grpChg>
        <pc:grpChg chg="del mod topLvl">
          <ac:chgData name="Vignesh Manjunath" userId="c1cf0e37-9a98-474e-a8f2-81786e077ef3" providerId="ADAL" clId="{DB2538DD-ABD8-4AE0-9B75-5C0C716FDE8E}" dt="2022-03-10T10:08:54.835" v="4" actId="165"/>
          <ac:grpSpMkLst>
            <pc:docMk/>
            <pc:sldMk cId="2866463979" sldId="564"/>
            <ac:grpSpMk id="85" creationId="{FB77BB10-1150-481F-A1E0-78E9C709125F}"/>
          </ac:grpSpMkLst>
        </pc:grpChg>
        <pc:grpChg chg="mod topLvl">
          <ac:chgData name="Vignesh Manjunath" userId="c1cf0e37-9a98-474e-a8f2-81786e077ef3" providerId="ADAL" clId="{DB2538DD-ABD8-4AE0-9B75-5C0C716FDE8E}" dt="2022-03-10T10:09:06.745" v="5"/>
          <ac:grpSpMkLst>
            <pc:docMk/>
            <pc:sldMk cId="2866463979" sldId="564"/>
            <ac:grpSpMk id="97" creationId="{ECD1F4EB-C5C2-4265-B129-3F734408E579}"/>
          </ac:grpSpMkLst>
        </pc:grpChg>
        <pc:grpChg chg="mod topLvl">
          <ac:chgData name="Vignesh Manjunath" userId="c1cf0e37-9a98-474e-a8f2-81786e077ef3" providerId="ADAL" clId="{DB2538DD-ABD8-4AE0-9B75-5C0C716FDE8E}" dt="2022-03-10T10:09:14.348" v="6"/>
          <ac:grpSpMkLst>
            <pc:docMk/>
            <pc:sldMk cId="2866463979" sldId="564"/>
            <ac:grpSpMk id="108" creationId="{644069B5-2E80-482D-9857-1C3A50444F39}"/>
          </ac:grpSpMkLst>
        </pc:grpChg>
        <pc:grpChg chg="mod">
          <ac:chgData name="Vignesh Manjunath" userId="c1cf0e37-9a98-474e-a8f2-81786e077ef3" providerId="ADAL" clId="{DB2538DD-ABD8-4AE0-9B75-5C0C716FDE8E}" dt="2022-03-10T10:08:54.835" v="4" actId="165"/>
          <ac:grpSpMkLst>
            <pc:docMk/>
            <pc:sldMk cId="2866463979" sldId="564"/>
            <ac:grpSpMk id="110" creationId="{5B74A533-4713-4C34-BC77-1B9BAB88F2EC}"/>
          </ac:grpSpMkLst>
        </pc:grpChg>
        <pc:grpChg chg="del mod topLvl">
          <ac:chgData name="Vignesh Manjunath" userId="c1cf0e37-9a98-474e-a8f2-81786e077ef3" providerId="ADAL" clId="{DB2538DD-ABD8-4AE0-9B75-5C0C716FDE8E}" dt="2022-03-10T10:08:54.835" v="4" actId="165"/>
          <ac:grpSpMkLst>
            <pc:docMk/>
            <pc:sldMk cId="2866463979" sldId="564"/>
            <ac:grpSpMk id="1024" creationId="{67E448A3-E8B4-4A20-84A7-923C6BD6F3F5}"/>
          </ac:grpSpMkLst>
        </pc:grpChg>
        <pc:grpChg chg="del">
          <ac:chgData name="Vignesh Manjunath" userId="c1cf0e37-9a98-474e-a8f2-81786e077ef3" providerId="ADAL" clId="{DB2538DD-ABD8-4AE0-9B75-5C0C716FDE8E}" dt="2022-03-10T10:08:51.033" v="3" actId="165"/>
          <ac:grpSpMkLst>
            <pc:docMk/>
            <pc:sldMk cId="2866463979" sldId="564"/>
            <ac:grpSpMk id="1029" creationId="{D05AA4F7-E1B9-45F5-8E8E-079677B24309}"/>
          </ac:grpSpMkLst>
        </pc:grpChg>
        <pc:picChg chg="mod">
          <ac:chgData name="Vignesh Manjunath" userId="c1cf0e37-9a98-474e-a8f2-81786e077ef3" providerId="ADAL" clId="{DB2538DD-ABD8-4AE0-9B75-5C0C716FDE8E}" dt="2022-03-10T10:15:50.265" v="219" actId="1035"/>
          <ac:picMkLst>
            <pc:docMk/>
            <pc:sldMk cId="2866463979" sldId="564"/>
            <ac:picMk id="17" creationId="{A70BE77C-38A0-45BE-A356-2325FCABA5F0}"/>
          </ac:picMkLst>
        </pc:picChg>
        <pc:picChg chg="mod">
          <ac:chgData name="Vignesh Manjunath" userId="c1cf0e37-9a98-474e-a8f2-81786e077ef3" providerId="ADAL" clId="{DB2538DD-ABD8-4AE0-9B75-5C0C716FDE8E}" dt="2022-03-10T10:08:54.835" v="4" actId="165"/>
          <ac:picMkLst>
            <pc:docMk/>
            <pc:sldMk cId="2866463979" sldId="564"/>
            <ac:picMk id="98" creationId="{D44CE88A-B779-4770-AD5C-195187FD3B9B}"/>
          </ac:picMkLst>
        </pc:picChg>
        <pc:picChg chg="mod">
          <ac:chgData name="Vignesh Manjunath" userId="c1cf0e37-9a98-474e-a8f2-81786e077ef3" providerId="ADAL" clId="{DB2538DD-ABD8-4AE0-9B75-5C0C716FDE8E}" dt="2022-03-10T10:08:54.835" v="4" actId="165"/>
          <ac:picMkLst>
            <pc:docMk/>
            <pc:sldMk cId="2866463979" sldId="564"/>
            <ac:picMk id="99" creationId="{9FC29BD9-971F-4E83-AF67-504A95098CFC}"/>
          </ac:picMkLst>
        </pc:picChg>
        <pc:picChg chg="mod">
          <ac:chgData name="Vignesh Manjunath" userId="c1cf0e37-9a98-474e-a8f2-81786e077ef3" providerId="ADAL" clId="{DB2538DD-ABD8-4AE0-9B75-5C0C716FDE8E}" dt="2022-03-10T10:08:54.835" v="4" actId="165"/>
          <ac:picMkLst>
            <pc:docMk/>
            <pc:sldMk cId="2866463979" sldId="564"/>
            <ac:picMk id="100" creationId="{42DAFA5E-5078-4DAF-86B0-62D155B460D2}"/>
          </ac:picMkLst>
        </pc:picChg>
        <pc:picChg chg="mod">
          <ac:chgData name="Vignesh Manjunath" userId="c1cf0e37-9a98-474e-a8f2-81786e077ef3" providerId="ADAL" clId="{DB2538DD-ABD8-4AE0-9B75-5C0C716FDE8E}" dt="2022-03-10T10:08:54.835" v="4" actId="165"/>
          <ac:picMkLst>
            <pc:docMk/>
            <pc:sldMk cId="2866463979" sldId="564"/>
            <ac:picMk id="101" creationId="{2270E960-52B0-4262-83E9-0C38E2EBA33B}"/>
          </ac:picMkLst>
        </pc:picChg>
        <pc:picChg chg="mod">
          <ac:chgData name="Vignesh Manjunath" userId="c1cf0e37-9a98-474e-a8f2-81786e077ef3" providerId="ADAL" clId="{DB2538DD-ABD8-4AE0-9B75-5C0C716FDE8E}" dt="2022-03-10T10:08:54.835" v="4" actId="165"/>
          <ac:picMkLst>
            <pc:docMk/>
            <pc:sldMk cId="2866463979" sldId="564"/>
            <ac:picMk id="102" creationId="{19E5D49D-3242-452B-A245-AB5CFF8536F6}"/>
          </ac:picMkLst>
        </pc:picChg>
        <pc:picChg chg="mod">
          <ac:chgData name="Vignesh Manjunath" userId="c1cf0e37-9a98-474e-a8f2-81786e077ef3" providerId="ADAL" clId="{DB2538DD-ABD8-4AE0-9B75-5C0C716FDE8E}" dt="2022-03-10T10:08:54.835" v="4" actId="165"/>
          <ac:picMkLst>
            <pc:docMk/>
            <pc:sldMk cId="2866463979" sldId="564"/>
            <ac:picMk id="103" creationId="{A7B368A9-CBCC-4519-930B-8E7657249E07}"/>
          </ac:picMkLst>
        </pc:picChg>
        <pc:picChg chg="mod">
          <ac:chgData name="Vignesh Manjunath" userId="c1cf0e37-9a98-474e-a8f2-81786e077ef3" providerId="ADAL" clId="{DB2538DD-ABD8-4AE0-9B75-5C0C716FDE8E}" dt="2022-03-10T10:08:54.835" v="4" actId="165"/>
          <ac:picMkLst>
            <pc:docMk/>
            <pc:sldMk cId="2866463979" sldId="564"/>
            <ac:picMk id="104" creationId="{1FF68663-E298-46D1-9E47-AEFA4CB608AC}"/>
          </ac:picMkLst>
        </pc:picChg>
        <pc:picChg chg="mod">
          <ac:chgData name="Vignesh Manjunath" userId="c1cf0e37-9a98-474e-a8f2-81786e077ef3" providerId="ADAL" clId="{DB2538DD-ABD8-4AE0-9B75-5C0C716FDE8E}" dt="2022-03-10T10:08:54.835" v="4" actId="165"/>
          <ac:picMkLst>
            <pc:docMk/>
            <pc:sldMk cId="2866463979" sldId="564"/>
            <ac:picMk id="105" creationId="{FF94B303-476E-4961-A576-0E32E758EDB7}"/>
          </ac:picMkLst>
        </pc:picChg>
        <pc:picChg chg="mod">
          <ac:chgData name="Vignesh Manjunath" userId="c1cf0e37-9a98-474e-a8f2-81786e077ef3" providerId="ADAL" clId="{DB2538DD-ABD8-4AE0-9B75-5C0C716FDE8E}" dt="2022-03-10T10:08:54.835" v="4" actId="165"/>
          <ac:picMkLst>
            <pc:docMk/>
            <pc:sldMk cId="2866463979" sldId="564"/>
            <ac:picMk id="109" creationId="{CB533240-5434-4DD8-900F-8910D74FC597}"/>
          </ac:picMkLst>
        </pc:picChg>
        <pc:picChg chg="mod">
          <ac:chgData name="Vignesh Manjunath" userId="c1cf0e37-9a98-474e-a8f2-81786e077ef3" providerId="ADAL" clId="{DB2538DD-ABD8-4AE0-9B75-5C0C716FDE8E}" dt="2022-03-10T10:08:54.835" v="4" actId="165"/>
          <ac:picMkLst>
            <pc:docMk/>
            <pc:sldMk cId="2866463979" sldId="564"/>
            <ac:picMk id="121" creationId="{E3BA0743-5549-4FCF-8226-5850E50A7518}"/>
          </ac:picMkLst>
        </pc:picChg>
        <pc:picChg chg="mod">
          <ac:chgData name="Vignesh Manjunath" userId="c1cf0e37-9a98-474e-a8f2-81786e077ef3" providerId="ADAL" clId="{DB2538DD-ABD8-4AE0-9B75-5C0C716FDE8E}" dt="2022-03-10T10:08:54.835" v="4" actId="165"/>
          <ac:picMkLst>
            <pc:docMk/>
            <pc:sldMk cId="2866463979" sldId="564"/>
            <ac:picMk id="122" creationId="{8913E8D7-02F4-4F47-AA64-5B26E7F56B21}"/>
          </ac:picMkLst>
        </pc:picChg>
        <pc:picChg chg="mod">
          <ac:chgData name="Vignesh Manjunath" userId="c1cf0e37-9a98-474e-a8f2-81786e077ef3" providerId="ADAL" clId="{DB2538DD-ABD8-4AE0-9B75-5C0C716FDE8E}" dt="2022-03-10T10:08:54.835" v="4" actId="165"/>
          <ac:picMkLst>
            <pc:docMk/>
            <pc:sldMk cId="2866463979" sldId="564"/>
            <ac:picMk id="123" creationId="{1FA6FF41-73E3-4EAF-BBFF-6F9D41E32FFC}"/>
          </ac:picMkLst>
        </pc:picChg>
        <pc:picChg chg="mod">
          <ac:chgData name="Vignesh Manjunath" userId="c1cf0e37-9a98-474e-a8f2-81786e077ef3" providerId="ADAL" clId="{DB2538DD-ABD8-4AE0-9B75-5C0C716FDE8E}" dt="2022-03-10T10:08:54.835" v="4" actId="165"/>
          <ac:picMkLst>
            <pc:docMk/>
            <pc:sldMk cId="2866463979" sldId="564"/>
            <ac:picMk id="124" creationId="{92082EA8-3F1F-4F35-897D-A16753FA3296}"/>
          </ac:picMkLst>
        </pc:picChg>
        <pc:picChg chg="mod">
          <ac:chgData name="Vignesh Manjunath" userId="c1cf0e37-9a98-474e-a8f2-81786e077ef3" providerId="ADAL" clId="{DB2538DD-ABD8-4AE0-9B75-5C0C716FDE8E}" dt="2022-03-10T10:08:54.835" v="4" actId="165"/>
          <ac:picMkLst>
            <pc:docMk/>
            <pc:sldMk cId="2866463979" sldId="564"/>
            <ac:picMk id="125" creationId="{BCFDC692-D350-453E-9187-7BA4A5101CBE}"/>
          </ac:picMkLst>
        </pc:picChg>
        <pc:picChg chg="mod">
          <ac:chgData name="Vignesh Manjunath" userId="c1cf0e37-9a98-474e-a8f2-81786e077ef3" providerId="ADAL" clId="{DB2538DD-ABD8-4AE0-9B75-5C0C716FDE8E}" dt="2022-03-10T10:08:54.835" v="4" actId="165"/>
          <ac:picMkLst>
            <pc:docMk/>
            <pc:sldMk cId="2866463979" sldId="564"/>
            <ac:picMk id="126" creationId="{D967111B-0ED2-4CDE-9D21-CA10F9AA31ED}"/>
          </ac:picMkLst>
        </pc:picChg>
        <pc:picChg chg="mod">
          <ac:chgData name="Vignesh Manjunath" userId="c1cf0e37-9a98-474e-a8f2-81786e077ef3" providerId="ADAL" clId="{DB2538DD-ABD8-4AE0-9B75-5C0C716FDE8E}" dt="2022-03-10T10:08:54.835" v="4" actId="165"/>
          <ac:picMkLst>
            <pc:docMk/>
            <pc:sldMk cId="2866463979" sldId="564"/>
            <ac:picMk id="127" creationId="{FC952BF5-6357-4BEB-B64A-31730EF6C7AE}"/>
          </ac:picMkLst>
        </pc:picChg>
        <pc:picChg chg="mod">
          <ac:chgData name="Vignesh Manjunath" userId="c1cf0e37-9a98-474e-a8f2-81786e077ef3" providerId="ADAL" clId="{DB2538DD-ABD8-4AE0-9B75-5C0C716FDE8E}" dt="2022-03-10T10:08:54.835" v="4" actId="165"/>
          <ac:picMkLst>
            <pc:docMk/>
            <pc:sldMk cId="2866463979" sldId="564"/>
            <ac:picMk id="128" creationId="{4572A2EE-CE91-4026-8CBA-5AE4681A83DD}"/>
          </ac:picMkLst>
        </pc:picChg>
        <pc:picChg chg="mod topLvl">
          <ac:chgData name="Vignesh Manjunath" userId="c1cf0e37-9a98-474e-a8f2-81786e077ef3" providerId="ADAL" clId="{DB2538DD-ABD8-4AE0-9B75-5C0C716FDE8E}" dt="2022-03-10T10:08:54.835" v="4" actId="165"/>
          <ac:picMkLst>
            <pc:docMk/>
            <pc:sldMk cId="2866463979" sldId="564"/>
            <ac:picMk id="129" creationId="{4D131E8C-5DEF-46EA-9655-63B5F6BDE1E1}"/>
          </ac:picMkLst>
        </pc:picChg>
      </pc:sldChg>
      <pc:sldChg chg="addSp delSp modSp mod delAnim modAnim">
        <pc:chgData name="Vignesh Manjunath" userId="c1cf0e37-9a98-474e-a8f2-81786e077ef3" providerId="ADAL" clId="{DB2538DD-ABD8-4AE0-9B75-5C0C716FDE8E}" dt="2022-03-15T12:40:09.324" v="4531"/>
        <pc:sldMkLst>
          <pc:docMk/>
          <pc:sldMk cId="2426925027" sldId="565"/>
        </pc:sldMkLst>
        <pc:spChg chg="mod">
          <ac:chgData name="Vignesh Manjunath" userId="c1cf0e37-9a98-474e-a8f2-81786e077ef3" providerId="ADAL" clId="{DB2538DD-ABD8-4AE0-9B75-5C0C716FDE8E}" dt="2022-03-15T12:40:09.324" v="4531"/>
          <ac:spMkLst>
            <pc:docMk/>
            <pc:sldMk cId="2426925027" sldId="565"/>
            <ac:spMk id="4" creationId="{CD622577-C093-4D10-8779-DE2B158A587C}"/>
          </ac:spMkLst>
        </pc:spChg>
        <pc:spChg chg="mod">
          <ac:chgData name="Vignesh Manjunath" userId="c1cf0e37-9a98-474e-a8f2-81786e077ef3" providerId="ADAL" clId="{DB2538DD-ABD8-4AE0-9B75-5C0C716FDE8E}" dt="2022-03-15T12:40:09.324" v="4531"/>
          <ac:spMkLst>
            <pc:docMk/>
            <pc:sldMk cId="2426925027" sldId="565"/>
            <ac:spMk id="8" creationId="{448DF92C-4F93-4F0C-8D6F-C2A87B2D80B7}"/>
          </ac:spMkLst>
        </pc:spChg>
        <pc:spChg chg="add del mod">
          <ac:chgData name="Vignesh Manjunath" userId="c1cf0e37-9a98-474e-a8f2-81786e077ef3" providerId="ADAL" clId="{DB2538DD-ABD8-4AE0-9B75-5C0C716FDE8E}" dt="2022-03-14T12:58:59.237" v="443" actId="478"/>
          <ac:spMkLst>
            <pc:docMk/>
            <pc:sldMk cId="2426925027" sldId="565"/>
            <ac:spMk id="14" creationId="{77E1FC2F-6E4F-4BAE-B21B-5FB9DDC5987A}"/>
          </ac:spMkLst>
        </pc:spChg>
        <pc:spChg chg="add mod">
          <ac:chgData name="Vignesh Manjunath" userId="c1cf0e37-9a98-474e-a8f2-81786e077ef3" providerId="ADAL" clId="{DB2538DD-ABD8-4AE0-9B75-5C0C716FDE8E}" dt="2022-03-15T12:40:09.324" v="4531"/>
          <ac:spMkLst>
            <pc:docMk/>
            <pc:sldMk cId="2426925027" sldId="565"/>
            <ac:spMk id="14" creationId="{A0193AA2-02C7-4373-AB63-F9E84EF3E76F}"/>
          </ac:spMkLst>
        </pc:spChg>
        <pc:spChg chg="add mod">
          <ac:chgData name="Vignesh Manjunath" userId="c1cf0e37-9a98-474e-a8f2-81786e077ef3" providerId="ADAL" clId="{DB2538DD-ABD8-4AE0-9B75-5C0C716FDE8E}" dt="2022-03-15T12:40:09.324" v="4531"/>
          <ac:spMkLst>
            <pc:docMk/>
            <pc:sldMk cId="2426925027" sldId="565"/>
            <ac:spMk id="15" creationId="{289F4B36-CE7B-4AC1-A784-3D9B5519319A}"/>
          </ac:spMkLst>
        </pc:spChg>
        <pc:spChg chg="add mod">
          <ac:chgData name="Vignesh Manjunath" userId="c1cf0e37-9a98-474e-a8f2-81786e077ef3" providerId="ADAL" clId="{DB2538DD-ABD8-4AE0-9B75-5C0C716FDE8E}" dt="2022-03-14T14:43:35.572" v="496" actId="1076"/>
          <ac:spMkLst>
            <pc:docMk/>
            <pc:sldMk cId="2426925027" sldId="565"/>
            <ac:spMk id="17" creationId="{EAED4E1C-4056-4EAD-97FD-A636CE9F07AF}"/>
          </ac:spMkLst>
        </pc:spChg>
        <pc:spChg chg="add mod">
          <ac:chgData name="Vignesh Manjunath" userId="c1cf0e37-9a98-474e-a8f2-81786e077ef3" providerId="ADAL" clId="{DB2538DD-ABD8-4AE0-9B75-5C0C716FDE8E}" dt="2022-03-14T18:56:28.707" v="2827" actId="1036"/>
          <ac:spMkLst>
            <pc:docMk/>
            <pc:sldMk cId="2426925027" sldId="565"/>
            <ac:spMk id="18" creationId="{C5BE51A0-150E-4FB1-AF21-0313E5AA6BBB}"/>
          </ac:spMkLst>
        </pc:spChg>
        <pc:spChg chg="add mod">
          <ac:chgData name="Vignesh Manjunath" userId="c1cf0e37-9a98-474e-a8f2-81786e077ef3" providerId="ADAL" clId="{DB2538DD-ABD8-4AE0-9B75-5C0C716FDE8E}" dt="2022-03-14T18:56:28.707" v="2827" actId="1036"/>
          <ac:spMkLst>
            <pc:docMk/>
            <pc:sldMk cId="2426925027" sldId="565"/>
            <ac:spMk id="19" creationId="{197FE90E-0BDE-4C00-9E43-DF170EF197F2}"/>
          </ac:spMkLst>
        </pc:spChg>
        <pc:spChg chg="add mod">
          <ac:chgData name="Vignesh Manjunath" userId="c1cf0e37-9a98-474e-a8f2-81786e077ef3" providerId="ADAL" clId="{DB2538DD-ABD8-4AE0-9B75-5C0C716FDE8E}" dt="2022-03-14T18:56:28.707" v="2827" actId="1036"/>
          <ac:spMkLst>
            <pc:docMk/>
            <pc:sldMk cId="2426925027" sldId="565"/>
            <ac:spMk id="20" creationId="{7AC46128-0BF3-4ADA-8F01-83550CBB2ED2}"/>
          </ac:spMkLst>
        </pc:spChg>
        <pc:spChg chg="add mod">
          <ac:chgData name="Vignesh Manjunath" userId="c1cf0e37-9a98-474e-a8f2-81786e077ef3" providerId="ADAL" clId="{DB2538DD-ABD8-4AE0-9B75-5C0C716FDE8E}" dt="2022-03-14T18:56:17.505" v="2817" actId="403"/>
          <ac:spMkLst>
            <pc:docMk/>
            <pc:sldMk cId="2426925027" sldId="565"/>
            <ac:spMk id="21" creationId="{8A685FA1-ABC6-446F-B5B3-A273A2C5FBAF}"/>
          </ac:spMkLst>
        </pc:spChg>
        <pc:spChg chg="add mod">
          <ac:chgData name="Vignesh Manjunath" userId="c1cf0e37-9a98-474e-a8f2-81786e077ef3" providerId="ADAL" clId="{DB2538DD-ABD8-4AE0-9B75-5C0C716FDE8E}" dt="2022-03-14T21:55:03.024" v="3851" actId="1076"/>
          <ac:spMkLst>
            <pc:docMk/>
            <pc:sldMk cId="2426925027" sldId="565"/>
            <ac:spMk id="23" creationId="{88DA7FA8-3A16-4896-9A2A-96019073E6FE}"/>
          </ac:spMkLst>
        </pc:spChg>
        <pc:spChg chg="add del mod">
          <ac:chgData name="Vignesh Manjunath" userId="c1cf0e37-9a98-474e-a8f2-81786e077ef3" providerId="ADAL" clId="{DB2538DD-ABD8-4AE0-9B75-5C0C716FDE8E}" dt="2022-03-14T19:04:56.439" v="2936"/>
          <ac:spMkLst>
            <pc:docMk/>
            <pc:sldMk cId="2426925027" sldId="565"/>
            <ac:spMk id="23" creationId="{AB0F346E-89E8-4CC1-A15B-702B4EAF177A}"/>
          </ac:spMkLst>
        </pc:spChg>
        <pc:spChg chg="add mod">
          <ac:chgData name="Vignesh Manjunath" userId="c1cf0e37-9a98-474e-a8f2-81786e077ef3" providerId="ADAL" clId="{DB2538DD-ABD8-4AE0-9B75-5C0C716FDE8E}" dt="2022-03-14T19:06:37.683" v="2945" actId="20577"/>
          <ac:spMkLst>
            <pc:docMk/>
            <pc:sldMk cId="2426925027" sldId="565"/>
            <ac:spMk id="24" creationId="{6FA5A975-B8D2-4B55-AEDD-2335633BF559}"/>
          </ac:spMkLst>
        </pc:spChg>
        <pc:spChg chg="add mod">
          <ac:chgData name="Vignesh Manjunath" userId="c1cf0e37-9a98-474e-a8f2-81786e077ef3" providerId="ADAL" clId="{DB2538DD-ABD8-4AE0-9B75-5C0C716FDE8E}" dt="2022-03-14T21:54:13.240" v="3829" actId="1037"/>
          <ac:spMkLst>
            <pc:docMk/>
            <pc:sldMk cId="2426925027" sldId="565"/>
            <ac:spMk id="25" creationId="{2F689EEC-2F2E-4419-9B4A-A58B573A985D}"/>
          </ac:spMkLst>
        </pc:spChg>
        <pc:spChg chg="add mod">
          <ac:chgData name="Vignesh Manjunath" userId="c1cf0e37-9a98-474e-a8f2-81786e077ef3" providerId="ADAL" clId="{DB2538DD-ABD8-4AE0-9B75-5C0C716FDE8E}" dt="2022-03-14T21:54:35.029" v="3849" actId="1076"/>
          <ac:spMkLst>
            <pc:docMk/>
            <pc:sldMk cId="2426925027" sldId="565"/>
            <ac:spMk id="26" creationId="{436E17DC-1198-4911-8E6E-7E3C2B71B0C6}"/>
          </ac:spMkLst>
        </pc:spChg>
        <pc:spChg chg="add mod">
          <ac:chgData name="Vignesh Manjunath" userId="c1cf0e37-9a98-474e-a8f2-81786e077ef3" providerId="ADAL" clId="{DB2538DD-ABD8-4AE0-9B75-5C0C716FDE8E}" dt="2022-03-15T12:40:09.324" v="4531"/>
          <ac:spMkLst>
            <pc:docMk/>
            <pc:sldMk cId="2426925027" sldId="565"/>
            <ac:spMk id="27" creationId="{4FD90636-38D3-4D02-B627-68D7825D604D}"/>
          </ac:spMkLst>
        </pc:spChg>
        <pc:grpChg chg="add mod ord">
          <ac:chgData name="Vignesh Manjunath" userId="c1cf0e37-9a98-474e-a8f2-81786e077ef3" providerId="ADAL" clId="{DB2538DD-ABD8-4AE0-9B75-5C0C716FDE8E}" dt="2022-03-14T21:54:05.478" v="3822" actId="1076"/>
          <ac:grpSpMkLst>
            <pc:docMk/>
            <pc:sldMk cId="2426925027" sldId="565"/>
            <ac:grpSpMk id="22" creationId="{07030DD1-87A6-487F-BBC8-F31ED6E3021C}"/>
          </ac:grpSpMkLst>
        </pc:grpChg>
        <pc:picChg chg="del mod">
          <ac:chgData name="Vignesh Manjunath" userId="c1cf0e37-9a98-474e-a8f2-81786e077ef3" providerId="ADAL" clId="{DB2538DD-ABD8-4AE0-9B75-5C0C716FDE8E}" dt="2022-03-14T12:58:56.437" v="442" actId="478"/>
          <ac:picMkLst>
            <pc:docMk/>
            <pc:sldMk cId="2426925027" sldId="565"/>
            <ac:picMk id="7" creationId="{42275036-5607-4C32-9F93-56FB79AADAD0}"/>
          </ac:picMkLst>
        </pc:picChg>
        <pc:picChg chg="del mod">
          <ac:chgData name="Vignesh Manjunath" userId="c1cf0e37-9a98-474e-a8f2-81786e077ef3" providerId="ADAL" clId="{DB2538DD-ABD8-4AE0-9B75-5C0C716FDE8E}" dt="2022-03-14T12:59:16.711" v="446" actId="478"/>
          <ac:picMkLst>
            <pc:docMk/>
            <pc:sldMk cId="2426925027" sldId="565"/>
            <ac:picMk id="10" creationId="{68D4AA2C-7E64-470B-BA92-22C31464639B}"/>
          </ac:picMkLst>
        </pc:picChg>
        <pc:picChg chg="add del mod">
          <ac:chgData name="Vignesh Manjunath" userId="c1cf0e37-9a98-474e-a8f2-81786e077ef3" providerId="ADAL" clId="{DB2538DD-ABD8-4AE0-9B75-5C0C716FDE8E}" dt="2022-03-14T12:59:14.172" v="445" actId="478"/>
          <ac:picMkLst>
            <pc:docMk/>
            <pc:sldMk cId="2426925027" sldId="565"/>
            <ac:picMk id="13" creationId="{6948CD76-775F-4612-B207-1805B07F570B}"/>
          </ac:picMkLst>
        </pc:picChg>
        <pc:picChg chg="add mod ord">
          <ac:chgData name="Vignesh Manjunath" userId="c1cf0e37-9a98-474e-a8f2-81786e077ef3" providerId="ADAL" clId="{DB2538DD-ABD8-4AE0-9B75-5C0C716FDE8E}" dt="2022-03-14T21:53:45.918" v="3814" actId="1076"/>
          <ac:picMkLst>
            <pc:docMk/>
            <pc:sldMk cId="2426925027" sldId="565"/>
            <ac:picMk id="16" creationId="{28D360A2-A076-40A8-B42D-8B665FA15C7C}"/>
          </ac:picMkLst>
        </pc:picChg>
      </pc:sldChg>
      <pc:sldChg chg="del">
        <pc:chgData name="Vignesh Manjunath" userId="c1cf0e37-9a98-474e-a8f2-81786e077ef3" providerId="ADAL" clId="{DB2538DD-ABD8-4AE0-9B75-5C0C716FDE8E}" dt="2022-03-14T14:49:09.095" v="682" actId="2696"/>
        <pc:sldMkLst>
          <pc:docMk/>
          <pc:sldMk cId="2976189172" sldId="566"/>
        </pc:sldMkLst>
      </pc:sldChg>
      <pc:sldChg chg="modSp mod ord modShow">
        <pc:chgData name="Vignesh Manjunath" userId="c1cf0e37-9a98-474e-a8f2-81786e077ef3" providerId="ADAL" clId="{DB2538DD-ABD8-4AE0-9B75-5C0C716FDE8E}" dt="2022-03-14T21:56:33.975" v="3869"/>
        <pc:sldMkLst>
          <pc:docMk/>
          <pc:sldMk cId="2176555012" sldId="567"/>
        </pc:sldMkLst>
        <pc:spChg chg="mod">
          <ac:chgData name="Vignesh Manjunath" userId="c1cf0e37-9a98-474e-a8f2-81786e077ef3" providerId="ADAL" clId="{DB2538DD-ABD8-4AE0-9B75-5C0C716FDE8E}" dt="2022-03-14T21:56:33.975" v="3869"/>
          <ac:spMkLst>
            <pc:docMk/>
            <pc:sldMk cId="2176555012" sldId="567"/>
            <ac:spMk id="5" creationId="{1B9361C2-8BB1-4B01-B227-4E6D675AED75}"/>
          </ac:spMkLst>
        </pc:spChg>
        <pc:spChg chg="mod">
          <ac:chgData name="Vignesh Manjunath" userId="c1cf0e37-9a98-474e-a8f2-81786e077ef3" providerId="ADAL" clId="{DB2538DD-ABD8-4AE0-9B75-5C0C716FDE8E}" dt="2022-03-14T19:15:26.520" v="3045" actId="6549"/>
          <ac:spMkLst>
            <pc:docMk/>
            <pc:sldMk cId="2176555012" sldId="567"/>
            <ac:spMk id="9" creationId="{80FE6A2A-73E6-4313-A105-EA6FD4FAABAD}"/>
          </ac:spMkLst>
        </pc:spChg>
        <pc:spChg chg="mod">
          <ac:chgData name="Vignesh Manjunath" userId="c1cf0e37-9a98-474e-a8f2-81786e077ef3" providerId="ADAL" clId="{DB2538DD-ABD8-4AE0-9B75-5C0C716FDE8E}" dt="2022-03-14T19:15:10.776" v="3043" actId="1076"/>
          <ac:spMkLst>
            <pc:docMk/>
            <pc:sldMk cId="2176555012" sldId="567"/>
            <ac:spMk id="11" creationId="{6FDCF06F-355E-40D7-94D9-FBE0EA68ED3E}"/>
          </ac:spMkLst>
        </pc:spChg>
        <pc:spChg chg="mod">
          <ac:chgData name="Vignesh Manjunath" userId="c1cf0e37-9a98-474e-a8f2-81786e077ef3" providerId="ADAL" clId="{DB2538DD-ABD8-4AE0-9B75-5C0C716FDE8E}" dt="2022-03-14T19:14:56.250" v="3041" actId="255"/>
          <ac:spMkLst>
            <pc:docMk/>
            <pc:sldMk cId="2176555012" sldId="567"/>
            <ac:spMk id="12" creationId="{38E8A428-7027-4F8C-8823-FAD39687377E}"/>
          </ac:spMkLst>
        </pc:spChg>
        <pc:picChg chg="mod">
          <ac:chgData name="Vignesh Manjunath" userId="c1cf0e37-9a98-474e-a8f2-81786e077ef3" providerId="ADAL" clId="{DB2538DD-ABD8-4AE0-9B75-5C0C716FDE8E}" dt="2022-03-14T19:14:41.476" v="3038" actId="1076"/>
          <ac:picMkLst>
            <pc:docMk/>
            <pc:sldMk cId="2176555012" sldId="567"/>
            <ac:picMk id="8" creationId="{C9A5C8B9-EDC4-4594-A4B1-C9DFD9DFE943}"/>
          </ac:picMkLst>
        </pc:picChg>
      </pc:sldChg>
      <pc:sldChg chg="del">
        <pc:chgData name="Vignesh Manjunath" userId="c1cf0e37-9a98-474e-a8f2-81786e077ef3" providerId="ADAL" clId="{DB2538DD-ABD8-4AE0-9B75-5C0C716FDE8E}" dt="2022-03-14T18:57:58.655" v="2884" actId="2696"/>
        <pc:sldMkLst>
          <pc:docMk/>
          <pc:sldMk cId="924301812" sldId="568"/>
        </pc:sldMkLst>
      </pc:sldChg>
      <pc:sldChg chg="del">
        <pc:chgData name="Vignesh Manjunath" userId="c1cf0e37-9a98-474e-a8f2-81786e077ef3" providerId="ADAL" clId="{DB2538DD-ABD8-4AE0-9B75-5C0C716FDE8E}" dt="2022-03-14T14:48:38.512" v="675" actId="2696"/>
        <pc:sldMkLst>
          <pc:docMk/>
          <pc:sldMk cId="2877838170" sldId="569"/>
        </pc:sldMkLst>
      </pc:sldChg>
      <pc:sldChg chg="new del">
        <pc:chgData name="Vignesh Manjunath" userId="c1cf0e37-9a98-474e-a8f2-81786e077ef3" providerId="ADAL" clId="{DB2538DD-ABD8-4AE0-9B75-5C0C716FDE8E}" dt="2022-03-14T14:49:04" v="681" actId="2696"/>
        <pc:sldMkLst>
          <pc:docMk/>
          <pc:sldMk cId="1718597106" sldId="570"/>
        </pc:sldMkLst>
      </pc:sldChg>
      <pc:sldChg chg="addSp delSp modSp add mod ord modShow">
        <pc:chgData name="Vignesh Manjunath" userId="c1cf0e37-9a98-474e-a8f2-81786e077ef3" providerId="ADAL" clId="{DB2538DD-ABD8-4AE0-9B75-5C0C716FDE8E}" dt="2022-03-14T21:56:56.638" v="3874" actId="1076"/>
        <pc:sldMkLst>
          <pc:docMk/>
          <pc:sldMk cId="769161062" sldId="571"/>
        </pc:sldMkLst>
        <pc:spChg chg="add del mod">
          <ac:chgData name="Vignesh Manjunath" userId="c1cf0e37-9a98-474e-a8f2-81786e077ef3" providerId="ADAL" clId="{DB2538DD-ABD8-4AE0-9B75-5C0C716FDE8E}" dt="2022-03-14T21:56:53.138" v="3873" actId="478"/>
          <ac:spMkLst>
            <pc:docMk/>
            <pc:sldMk cId="769161062" sldId="571"/>
            <ac:spMk id="2" creationId="{40E21D8C-0614-4C4F-8152-64D4D6F324FA}"/>
          </ac:spMkLst>
        </pc:spChg>
        <pc:spChg chg="add mod">
          <ac:chgData name="Vignesh Manjunath" userId="c1cf0e37-9a98-474e-a8f2-81786e077ef3" providerId="ADAL" clId="{DB2538DD-ABD8-4AE0-9B75-5C0C716FDE8E}" dt="2022-03-14T21:56:56.638" v="3874" actId="1076"/>
          <ac:spMkLst>
            <pc:docMk/>
            <pc:sldMk cId="769161062" sldId="571"/>
            <ac:spMk id="53" creationId="{69F35AEE-9925-41EC-83A1-69C56786D016}"/>
          </ac:spMkLst>
        </pc:spChg>
        <pc:spChg chg="del">
          <ac:chgData name="Vignesh Manjunath" userId="c1cf0e37-9a98-474e-a8f2-81786e077ef3" providerId="ADAL" clId="{DB2538DD-ABD8-4AE0-9B75-5C0C716FDE8E}" dt="2022-03-14T21:56:50.922" v="3871" actId="478"/>
          <ac:spMkLst>
            <pc:docMk/>
            <pc:sldMk cId="769161062" sldId="571"/>
            <ac:spMk id="67" creationId="{DB2DF3B8-D3DE-48EC-86BA-17EF6F7777B7}"/>
          </ac:spMkLst>
        </pc:spChg>
      </pc:sldChg>
      <pc:sldChg chg="add del mod ord modShow">
        <pc:chgData name="Vignesh Manjunath" userId="c1cf0e37-9a98-474e-a8f2-81786e077ef3" providerId="ADAL" clId="{DB2538DD-ABD8-4AE0-9B75-5C0C716FDE8E}" dt="2022-03-14T19:13:54.875" v="3024" actId="2696"/>
        <pc:sldMkLst>
          <pc:docMk/>
          <pc:sldMk cId="512606021" sldId="572"/>
        </pc:sldMkLst>
      </pc:sldChg>
      <pc:sldChg chg="addSp delSp modSp new mod modClrScheme addAnim delAnim modAnim chgLayout">
        <pc:chgData name="Vignesh Manjunath" userId="c1cf0e37-9a98-474e-a8f2-81786e077ef3" providerId="ADAL" clId="{DB2538DD-ABD8-4AE0-9B75-5C0C716FDE8E}" dt="2022-03-15T12:40:09.324" v="4531"/>
        <pc:sldMkLst>
          <pc:docMk/>
          <pc:sldMk cId="2034483482" sldId="573"/>
        </pc:sldMkLst>
        <pc:spChg chg="del mod ord">
          <ac:chgData name="Vignesh Manjunath" userId="c1cf0e37-9a98-474e-a8f2-81786e077ef3" providerId="ADAL" clId="{DB2538DD-ABD8-4AE0-9B75-5C0C716FDE8E}" dt="2022-03-14T15:45:24.525" v="1865" actId="700"/>
          <ac:spMkLst>
            <pc:docMk/>
            <pc:sldMk cId="2034483482" sldId="573"/>
            <ac:spMk id="2" creationId="{D3771F15-DF8E-44DF-8880-FA46B8F70305}"/>
          </ac:spMkLst>
        </pc:spChg>
        <pc:spChg chg="mod ord">
          <ac:chgData name="Vignesh Manjunath" userId="c1cf0e37-9a98-474e-a8f2-81786e077ef3" providerId="ADAL" clId="{DB2538DD-ABD8-4AE0-9B75-5C0C716FDE8E}" dt="2022-03-14T15:45:24.525" v="1865" actId="700"/>
          <ac:spMkLst>
            <pc:docMk/>
            <pc:sldMk cId="2034483482" sldId="573"/>
            <ac:spMk id="3" creationId="{6028D1BD-5997-44D6-8A8A-1E751D7B99C7}"/>
          </ac:spMkLst>
        </pc:spChg>
        <pc:spChg chg="del mod ord">
          <ac:chgData name="Vignesh Manjunath" userId="c1cf0e37-9a98-474e-a8f2-81786e077ef3" providerId="ADAL" clId="{DB2538DD-ABD8-4AE0-9B75-5C0C716FDE8E}" dt="2022-03-14T15:45:24.525" v="1865" actId="700"/>
          <ac:spMkLst>
            <pc:docMk/>
            <pc:sldMk cId="2034483482" sldId="573"/>
            <ac:spMk id="4" creationId="{19FB140D-545F-48F9-9E26-775BB6B9E872}"/>
          </ac:spMkLst>
        </pc:spChg>
        <pc:spChg chg="del mod ord">
          <ac:chgData name="Vignesh Manjunath" userId="c1cf0e37-9a98-474e-a8f2-81786e077ef3" providerId="ADAL" clId="{DB2538DD-ABD8-4AE0-9B75-5C0C716FDE8E}" dt="2022-03-14T15:45:24.525" v="1865" actId="700"/>
          <ac:spMkLst>
            <pc:docMk/>
            <pc:sldMk cId="2034483482" sldId="573"/>
            <ac:spMk id="5" creationId="{84A391CD-24D4-4DAD-A129-6E8C79699DC3}"/>
          </ac:spMkLst>
        </pc:spChg>
        <pc:spChg chg="del">
          <ac:chgData name="Vignesh Manjunath" userId="c1cf0e37-9a98-474e-a8f2-81786e077ef3" providerId="ADAL" clId="{DB2538DD-ABD8-4AE0-9B75-5C0C716FDE8E}" dt="2022-03-14T15:45:24.525" v="1865" actId="700"/>
          <ac:spMkLst>
            <pc:docMk/>
            <pc:sldMk cId="2034483482" sldId="573"/>
            <ac:spMk id="6" creationId="{14A63629-2951-4987-AB9E-80AEAB2FC5A1}"/>
          </ac:spMkLst>
        </pc:spChg>
        <pc:spChg chg="add del mod ord">
          <ac:chgData name="Vignesh Manjunath" userId="c1cf0e37-9a98-474e-a8f2-81786e077ef3" providerId="ADAL" clId="{DB2538DD-ABD8-4AE0-9B75-5C0C716FDE8E}" dt="2022-03-14T18:41:03.893" v="2247" actId="478"/>
          <ac:spMkLst>
            <pc:docMk/>
            <pc:sldMk cId="2034483482" sldId="573"/>
            <ac:spMk id="7" creationId="{666A95EF-0EC1-4F24-89A1-967CAE6E3CB4}"/>
          </ac:spMkLst>
        </pc:spChg>
        <pc:spChg chg="add mod">
          <ac:chgData name="Vignesh Manjunath" userId="c1cf0e37-9a98-474e-a8f2-81786e077ef3" providerId="ADAL" clId="{DB2538DD-ABD8-4AE0-9B75-5C0C716FDE8E}" dt="2022-03-15T12:33:41.302" v="4440"/>
          <ac:spMkLst>
            <pc:docMk/>
            <pc:sldMk cId="2034483482" sldId="573"/>
            <ac:spMk id="7" creationId="{E8839B68-989A-4A4B-B846-3B578C7C985B}"/>
          </ac:spMkLst>
        </pc:spChg>
        <pc:spChg chg="add del mod ord">
          <ac:chgData name="Vignesh Manjunath" userId="c1cf0e37-9a98-474e-a8f2-81786e077ef3" providerId="ADAL" clId="{DB2538DD-ABD8-4AE0-9B75-5C0C716FDE8E}" dt="2022-03-14T18:41:00.560" v="2245" actId="478"/>
          <ac:spMkLst>
            <pc:docMk/>
            <pc:sldMk cId="2034483482" sldId="573"/>
            <ac:spMk id="8" creationId="{AD466D64-9766-4E2B-9F62-17084BB9E0AE}"/>
          </ac:spMkLst>
        </pc:spChg>
        <pc:spChg chg="add del mod ord">
          <ac:chgData name="Vignesh Manjunath" userId="c1cf0e37-9a98-474e-a8f2-81786e077ef3" providerId="ADAL" clId="{DB2538DD-ABD8-4AE0-9B75-5C0C716FDE8E}" dt="2022-03-14T18:42:13.172" v="2280" actId="478"/>
          <ac:spMkLst>
            <pc:docMk/>
            <pc:sldMk cId="2034483482" sldId="573"/>
            <ac:spMk id="9" creationId="{8D311D0D-38CC-446E-8407-C9F23533164E}"/>
          </ac:spMkLst>
        </pc:spChg>
        <pc:spChg chg="add del mod">
          <ac:chgData name="Vignesh Manjunath" userId="c1cf0e37-9a98-474e-a8f2-81786e077ef3" providerId="ADAL" clId="{DB2538DD-ABD8-4AE0-9B75-5C0C716FDE8E}" dt="2022-03-15T12:31:09.321" v="4402" actId="20577"/>
          <ac:spMkLst>
            <pc:docMk/>
            <pc:sldMk cId="2034483482" sldId="573"/>
            <ac:spMk id="10" creationId="{4CC42E12-7D57-4DD6-BCFE-A2D9586932DF}"/>
          </ac:spMkLst>
        </pc:spChg>
        <pc:spChg chg="add mod">
          <ac:chgData name="Vignesh Manjunath" userId="c1cf0e37-9a98-474e-a8f2-81786e077ef3" providerId="ADAL" clId="{DB2538DD-ABD8-4AE0-9B75-5C0C716FDE8E}" dt="2022-03-15T12:30:43.914" v="4378" actId="20577"/>
          <ac:spMkLst>
            <pc:docMk/>
            <pc:sldMk cId="2034483482" sldId="573"/>
            <ac:spMk id="11" creationId="{82EB164D-1C4B-4704-B19D-23883FC197EA}"/>
          </ac:spMkLst>
        </pc:spChg>
        <pc:spChg chg="add del mod">
          <ac:chgData name="Vignesh Manjunath" userId="c1cf0e37-9a98-474e-a8f2-81786e077ef3" providerId="ADAL" clId="{DB2538DD-ABD8-4AE0-9B75-5C0C716FDE8E}" dt="2022-03-14T18:41:46.331" v="2258" actId="478"/>
          <ac:spMkLst>
            <pc:docMk/>
            <pc:sldMk cId="2034483482" sldId="573"/>
            <ac:spMk id="12" creationId="{01A6D943-B7C8-48D1-A936-9A50C5F1792C}"/>
          </ac:spMkLst>
        </pc:spChg>
        <pc:spChg chg="add mod">
          <ac:chgData name="Vignesh Manjunath" userId="c1cf0e37-9a98-474e-a8f2-81786e077ef3" providerId="ADAL" clId="{DB2538DD-ABD8-4AE0-9B75-5C0C716FDE8E}" dt="2022-03-14T20:37:44.476" v="3477" actId="1035"/>
          <ac:spMkLst>
            <pc:docMk/>
            <pc:sldMk cId="2034483482" sldId="573"/>
            <ac:spMk id="13" creationId="{5254A997-1BF9-48A3-A29B-79D6D33B09FE}"/>
          </ac:spMkLst>
        </pc:spChg>
        <pc:spChg chg="add del mod">
          <ac:chgData name="Vignesh Manjunath" userId="c1cf0e37-9a98-474e-a8f2-81786e077ef3" providerId="ADAL" clId="{DB2538DD-ABD8-4AE0-9B75-5C0C716FDE8E}" dt="2022-03-14T18:51:34.626" v="2435" actId="478"/>
          <ac:spMkLst>
            <pc:docMk/>
            <pc:sldMk cId="2034483482" sldId="573"/>
            <ac:spMk id="16" creationId="{12208AB1-4839-4BF9-8683-2D1061DA62B0}"/>
          </ac:spMkLst>
        </pc:spChg>
        <pc:spChg chg="add mod">
          <ac:chgData name="Vignesh Manjunath" userId="c1cf0e37-9a98-474e-a8f2-81786e077ef3" providerId="ADAL" clId="{DB2538DD-ABD8-4AE0-9B75-5C0C716FDE8E}" dt="2022-03-15T12:40:09.324" v="4531"/>
          <ac:spMkLst>
            <pc:docMk/>
            <pc:sldMk cId="2034483482" sldId="573"/>
            <ac:spMk id="17" creationId="{E4DA7B37-F6E7-4E5B-87E5-776A2B1C7B4D}"/>
          </ac:spMkLst>
        </pc:spChg>
        <pc:graphicFrameChg chg="add del mod">
          <ac:chgData name="Vignesh Manjunath" userId="c1cf0e37-9a98-474e-a8f2-81786e077ef3" providerId="ADAL" clId="{DB2538DD-ABD8-4AE0-9B75-5C0C716FDE8E}" dt="2022-03-14T18:51:27.783" v="2432" actId="478"/>
          <ac:graphicFrameMkLst>
            <pc:docMk/>
            <pc:sldMk cId="2034483482" sldId="573"/>
            <ac:graphicFrameMk id="14" creationId="{A22DB3AB-ABDD-418D-B287-111B98574F4D}"/>
          </ac:graphicFrameMkLst>
        </pc:graphicFrameChg>
      </pc:sldChg>
      <pc:sldChg chg="addSp delSp modSp new mod ord modNotesTx">
        <pc:chgData name="Vignesh Manjunath" userId="c1cf0e37-9a98-474e-a8f2-81786e077ef3" providerId="ADAL" clId="{DB2538DD-ABD8-4AE0-9B75-5C0C716FDE8E}" dt="2022-03-14T20:32:14.302" v="3415" actId="478"/>
        <pc:sldMkLst>
          <pc:docMk/>
          <pc:sldMk cId="126338518" sldId="574"/>
        </pc:sldMkLst>
        <pc:spChg chg="del">
          <ac:chgData name="Vignesh Manjunath" userId="c1cf0e37-9a98-474e-a8f2-81786e077ef3" providerId="ADAL" clId="{DB2538DD-ABD8-4AE0-9B75-5C0C716FDE8E}" dt="2022-03-14T20:32:14.302" v="3415" actId="478"/>
          <ac:spMkLst>
            <pc:docMk/>
            <pc:sldMk cId="126338518" sldId="574"/>
            <ac:spMk id="2" creationId="{66BF0450-A5E6-4A8C-AB02-67E5E92B4D4D}"/>
          </ac:spMkLst>
        </pc:spChg>
        <pc:spChg chg="mod">
          <ac:chgData name="Vignesh Manjunath" userId="c1cf0e37-9a98-474e-a8f2-81786e077ef3" providerId="ADAL" clId="{DB2538DD-ABD8-4AE0-9B75-5C0C716FDE8E}" dt="2022-03-14T18:57:34.318" v="2881" actId="20577"/>
          <ac:spMkLst>
            <pc:docMk/>
            <pc:sldMk cId="126338518" sldId="574"/>
            <ac:spMk id="4" creationId="{98631C4C-1426-4B75-8757-D2487BB8B964}"/>
          </ac:spMkLst>
        </pc:spChg>
        <pc:spChg chg="del">
          <ac:chgData name="Vignesh Manjunath" userId="c1cf0e37-9a98-474e-a8f2-81786e077ef3" providerId="ADAL" clId="{DB2538DD-ABD8-4AE0-9B75-5C0C716FDE8E}" dt="2022-03-14T18:57:37.619" v="2882" actId="478"/>
          <ac:spMkLst>
            <pc:docMk/>
            <pc:sldMk cId="126338518" sldId="574"/>
            <ac:spMk id="5" creationId="{1C5C2CEB-9C2E-45CB-8BE7-2F1053603518}"/>
          </ac:spMkLst>
        </pc:spChg>
        <pc:spChg chg="add mod">
          <ac:chgData name="Vignesh Manjunath" userId="c1cf0e37-9a98-474e-a8f2-81786e077ef3" providerId="ADAL" clId="{DB2538DD-ABD8-4AE0-9B75-5C0C716FDE8E}" dt="2022-03-14T18:57:50.172" v="2883"/>
          <ac:spMkLst>
            <pc:docMk/>
            <pc:sldMk cId="126338518" sldId="574"/>
            <ac:spMk id="6" creationId="{EE3B2B11-69F9-4DA1-98DC-3391E7B2DC92}"/>
          </ac:spMkLst>
        </pc:spChg>
      </pc:sldChg>
      <pc:sldChg chg="add ord">
        <pc:chgData name="Vignesh Manjunath" userId="c1cf0e37-9a98-474e-a8f2-81786e077ef3" providerId="ADAL" clId="{DB2538DD-ABD8-4AE0-9B75-5C0C716FDE8E}" dt="2022-03-14T20:32:07.080" v="3414"/>
        <pc:sldMkLst>
          <pc:docMk/>
          <pc:sldMk cId="796153157" sldId="575"/>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96556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7" y="1"/>
            <a:ext cx="2797262" cy="171343"/>
          </a:xfrm>
          <a:prstGeom prst="rect">
            <a:avLst/>
          </a:prstGeom>
        </p:spPr>
        <p:txBody>
          <a:bodyPr vert="horz" lIns="56447" tIns="28224" rIns="56447" bIns="28224" rtlCol="0"/>
          <a:lstStyle>
            <a:lvl1pPr algn="l" eaLnBrk="1" fontAlgn="auto" hangingPunct="1">
              <a:spcBef>
                <a:spcPts val="0"/>
              </a:spcBef>
              <a:spcAft>
                <a:spcPts val="0"/>
              </a:spcAft>
              <a:defRPr sz="700">
                <a:latin typeface="Gill Sans MT" panose="020B0502020104020203" pitchFamily="34" charset="0"/>
                <a:ea typeface="+mn-ea"/>
                <a:cs typeface="+mn-cs"/>
              </a:defRPr>
            </a:lvl1pPr>
          </a:lstStyle>
          <a:p>
            <a:pPr eaLnBrk="0" fontAlgn="base" hangingPunct="0">
              <a:spcBef>
                <a:spcPct val="0"/>
              </a:spcBef>
              <a:spcAft>
                <a:spcPct val="0"/>
              </a:spcAft>
            </a:pPr>
            <a:r>
              <a:rPr lang="en-US">
                <a:solidFill>
                  <a:prstClr val="black"/>
                </a:solidFill>
                <a:ea typeface="ＭＳ Ｐゴシック" panose="020B0600070205080204" pitchFamily="34" charset="-128"/>
              </a:rPr>
              <a:t>Real-Time Operating Systems</a:t>
            </a:r>
          </a:p>
          <a:p>
            <a:pPr eaLnBrk="0" fontAlgn="base" hangingPunct="0">
              <a:spcBef>
                <a:spcPct val="0"/>
              </a:spcBef>
              <a:spcAft>
                <a:spcPct val="0"/>
              </a:spcAft>
            </a:pPr>
            <a:r>
              <a:rPr lang="en-US">
                <a:solidFill>
                  <a:prstClr val="black"/>
                </a:solidFill>
                <a:ea typeface="ＭＳ Ｐゴシック" panose="020B0600070205080204" pitchFamily="34" charset="-128"/>
              </a:rPr>
              <a:t>VO, SS2016</a:t>
            </a:r>
          </a:p>
        </p:txBody>
      </p:sp>
      <p:sp>
        <p:nvSpPr>
          <p:cNvPr id="3" name="Datumsplatzhalter 2"/>
          <p:cNvSpPr>
            <a:spLocks noGrp="1"/>
          </p:cNvSpPr>
          <p:nvPr>
            <p:ph type="dt" idx="1"/>
          </p:nvPr>
        </p:nvSpPr>
        <p:spPr>
          <a:xfrm>
            <a:off x="3656075" y="1"/>
            <a:ext cx="2797262" cy="171343"/>
          </a:xfrm>
          <a:prstGeom prst="rect">
            <a:avLst/>
          </a:prstGeom>
        </p:spPr>
        <p:txBody>
          <a:bodyPr vert="horz" wrap="square" lIns="56447" tIns="28224" rIns="56447" bIns="28224" numCol="1" anchor="t" anchorCtr="0" compatLnSpc="1">
            <a:prstTxWarp prst="textNoShape">
              <a:avLst/>
            </a:prstTxWarp>
          </a:bodyPr>
          <a:lstStyle>
            <a:lvl1pPr algn="r" eaLnBrk="1" hangingPunct="1">
              <a:defRPr sz="700">
                <a:latin typeface="Gill Sans MT" panose="020B0502020104020203" pitchFamily="34" charset="0"/>
                <a:ea typeface="ＭＳ Ｐゴシック" pitchFamily="-107" charset="-128"/>
              </a:defRPr>
            </a:lvl1pPr>
          </a:lstStyle>
          <a:p>
            <a:pPr>
              <a:defRPr/>
            </a:pPr>
            <a:r>
              <a:rPr lang="en-US"/>
              <a:t>15 June 2016</a:t>
            </a:r>
            <a:endParaRPr lang="de-DE"/>
          </a:p>
        </p:txBody>
      </p:sp>
      <p:sp>
        <p:nvSpPr>
          <p:cNvPr id="4" name="Folienbildplatzhalter 3"/>
          <p:cNvSpPr>
            <a:spLocks noGrp="1" noRot="1" noChangeAspect="1"/>
          </p:cNvSpPr>
          <p:nvPr>
            <p:ph type="sldImg" idx="2"/>
          </p:nvPr>
        </p:nvSpPr>
        <p:spPr>
          <a:xfrm>
            <a:off x="2082800" y="257175"/>
            <a:ext cx="2289175" cy="1287463"/>
          </a:xfrm>
          <a:prstGeom prst="rect">
            <a:avLst/>
          </a:prstGeom>
          <a:noFill/>
          <a:ln w="12700">
            <a:solidFill>
              <a:prstClr val="black"/>
            </a:solidFill>
          </a:ln>
        </p:spPr>
        <p:txBody>
          <a:bodyPr vert="horz" lIns="56447" tIns="28224" rIns="56447" bIns="28224" rtlCol="0" anchor="ctr"/>
          <a:lstStyle/>
          <a:p>
            <a:pPr lvl="0"/>
            <a:endParaRPr lang="de-DE" noProof="0"/>
          </a:p>
        </p:txBody>
      </p:sp>
      <p:sp>
        <p:nvSpPr>
          <p:cNvPr id="6" name="Fußzeilenplatzhalter 5"/>
          <p:cNvSpPr>
            <a:spLocks noGrp="1"/>
          </p:cNvSpPr>
          <p:nvPr>
            <p:ph type="ftr" sz="quarter" idx="4"/>
          </p:nvPr>
        </p:nvSpPr>
        <p:spPr>
          <a:xfrm>
            <a:off x="7" y="3258714"/>
            <a:ext cx="2797262" cy="171343"/>
          </a:xfrm>
          <a:prstGeom prst="rect">
            <a:avLst/>
          </a:prstGeom>
        </p:spPr>
        <p:txBody>
          <a:bodyPr vert="horz" lIns="56447" tIns="28224" rIns="56447" bIns="28224" rtlCol="0" anchor="b"/>
          <a:lstStyle>
            <a:lvl1pPr algn="l" eaLnBrk="1" fontAlgn="auto" hangingPunct="1">
              <a:spcBef>
                <a:spcPts val="0"/>
              </a:spcBef>
              <a:spcAft>
                <a:spcPts val="0"/>
              </a:spcAft>
              <a:defRPr sz="700">
                <a:latin typeface="+mn-lt"/>
                <a:ea typeface="+mn-ea"/>
                <a:cs typeface="+mn-cs"/>
              </a:defRPr>
            </a:lvl1pPr>
          </a:lstStyle>
          <a:p>
            <a:pPr eaLnBrk="0" fontAlgn="base" hangingPunct="0">
              <a:spcBef>
                <a:spcPct val="0"/>
              </a:spcBef>
              <a:spcAft>
                <a:spcPct val="0"/>
              </a:spcAft>
            </a:pPr>
            <a:r>
              <a:rPr lang="en-US" sz="500">
                <a:solidFill>
                  <a:prstClr val="black"/>
                </a:solidFill>
                <a:latin typeface="Gill Sans MT" panose="020B0502020104020203" pitchFamily="34" charset="0"/>
                <a:ea typeface="ＭＳ Ｐゴシック" panose="020B0600070205080204" pitchFamily="34" charset="-128"/>
              </a:rPr>
              <a:t>Prof. Dr. Marcel Baunach</a:t>
            </a:r>
            <a:br>
              <a:rPr lang="en-US" sz="500">
                <a:solidFill>
                  <a:prstClr val="black"/>
                </a:solidFill>
                <a:latin typeface="Gill Sans MT" panose="020B0502020104020203" pitchFamily="34" charset="0"/>
                <a:ea typeface="ＭＳ Ｐゴシック" panose="020B0600070205080204" pitchFamily="34" charset="-128"/>
              </a:rPr>
            </a:br>
            <a:r>
              <a:rPr lang="en-US" sz="500">
                <a:solidFill>
                  <a:prstClr val="black"/>
                </a:solidFill>
                <a:latin typeface="Gill Sans MT" panose="020B0502020104020203" pitchFamily="34" charset="0"/>
                <a:ea typeface="ＭＳ Ｐゴシック" panose="020B0600070205080204" pitchFamily="34" charset="-128"/>
              </a:rPr>
              <a:t>Institute for Technical Informatics</a:t>
            </a:r>
            <a:br>
              <a:rPr lang="en-US" sz="500">
                <a:solidFill>
                  <a:prstClr val="black"/>
                </a:solidFill>
                <a:latin typeface="Gill Sans MT" panose="020B0502020104020203" pitchFamily="34" charset="0"/>
                <a:ea typeface="ＭＳ Ｐゴシック" panose="020B0600070205080204" pitchFamily="34" charset="-128"/>
              </a:rPr>
            </a:br>
            <a:r>
              <a:rPr lang="en-US" sz="500">
                <a:solidFill>
                  <a:prstClr val="black"/>
                </a:solidFill>
                <a:latin typeface="Gill Sans MT" panose="020B0502020104020203" pitchFamily="34" charset="0"/>
                <a:ea typeface="ＭＳ Ｐゴシック" panose="020B0600070205080204" pitchFamily="34" charset="-128"/>
              </a:rPr>
              <a:t>Embedded Automotive Systems Group</a:t>
            </a:r>
            <a:br>
              <a:rPr lang="en-US" sz="500">
                <a:solidFill>
                  <a:prstClr val="black"/>
                </a:solidFill>
                <a:latin typeface="Gill Sans MT" panose="020B0502020104020203" pitchFamily="34" charset="0"/>
                <a:ea typeface="ＭＳ Ｐゴシック" panose="020B0600070205080204" pitchFamily="34" charset="-128"/>
              </a:rPr>
            </a:br>
            <a:r>
              <a:rPr lang="en-US" sz="500">
                <a:solidFill>
                  <a:prstClr val="black"/>
                </a:solidFill>
                <a:latin typeface="Gill Sans MT" panose="020B0502020104020203" pitchFamily="34" charset="0"/>
                <a:ea typeface="ＭＳ Ｐゴシック" panose="020B0600070205080204" pitchFamily="34" charset="-128"/>
              </a:rPr>
              <a:t>Graz University of Technology</a:t>
            </a:r>
          </a:p>
        </p:txBody>
      </p:sp>
      <p:sp>
        <p:nvSpPr>
          <p:cNvPr id="7" name="Foliennummernplatzhalter 6"/>
          <p:cNvSpPr>
            <a:spLocks noGrp="1"/>
          </p:cNvSpPr>
          <p:nvPr>
            <p:ph type="sldNum" sz="quarter" idx="5"/>
          </p:nvPr>
        </p:nvSpPr>
        <p:spPr>
          <a:xfrm>
            <a:off x="3656075" y="3258714"/>
            <a:ext cx="2797262" cy="171343"/>
          </a:xfrm>
          <a:prstGeom prst="rect">
            <a:avLst/>
          </a:prstGeom>
        </p:spPr>
        <p:txBody>
          <a:bodyPr vert="horz" wrap="square" lIns="56447" tIns="28224" rIns="56447" bIns="28224" numCol="1" anchor="b" anchorCtr="0" compatLnSpc="1">
            <a:prstTxWarp prst="textNoShape">
              <a:avLst/>
            </a:prstTxWarp>
          </a:bodyPr>
          <a:lstStyle>
            <a:lvl1pPr algn="r" eaLnBrk="1" hangingPunct="1">
              <a:defRPr sz="700">
                <a:latin typeface="Gill Sans MT" panose="020B0502020104020203" pitchFamily="34" charset="0"/>
              </a:defRPr>
            </a:lvl1pPr>
          </a:lstStyle>
          <a:p>
            <a:pPr>
              <a:defRPr/>
            </a:pPr>
            <a:fld id="{25374E96-5298-4EA5-9153-3392E25E85CF}" type="slidenum">
              <a:rPr lang="de-DE" smtClean="0"/>
              <a:pPr>
                <a:defRPr/>
              </a:pPr>
              <a:t>‹#›</a:t>
            </a:fld>
            <a:endParaRPr lang="de-DE"/>
          </a:p>
        </p:txBody>
      </p:sp>
      <p:sp>
        <p:nvSpPr>
          <p:cNvPr id="8" name="Notizenplatzhalter 7"/>
          <p:cNvSpPr>
            <a:spLocks noGrp="1"/>
          </p:cNvSpPr>
          <p:nvPr>
            <p:ph type="body" sz="quarter" idx="3"/>
          </p:nvPr>
        </p:nvSpPr>
        <p:spPr>
          <a:xfrm>
            <a:off x="645194" y="1651175"/>
            <a:ext cx="5164397" cy="1350524"/>
          </a:xfrm>
          <a:prstGeom prst="rect">
            <a:avLst/>
          </a:prstGeom>
        </p:spPr>
        <p:txBody>
          <a:bodyPr vert="horz" lIns="52112" tIns="26056" rIns="52112" bIns="26056"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3294717528"/>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25374E96-5298-4EA5-9153-3392E25E85CF}" type="slidenum">
              <a:rPr lang="de-DE" smtClean="0"/>
              <a:pPr>
                <a:defRPr/>
              </a:pPr>
              <a:t>1</a:t>
            </a:fld>
            <a:endParaRPr lang="de-DE"/>
          </a:p>
        </p:txBody>
      </p:sp>
    </p:spTree>
    <p:extLst>
      <p:ext uri="{BB962C8B-B14F-4D97-AF65-F5344CB8AC3E}">
        <p14:creationId xmlns:p14="http://schemas.microsoft.com/office/powerpoint/2010/main" val="2089551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Focus on Formal Modeling &amp; Verification </a:t>
            </a:r>
          </a:p>
          <a:p>
            <a:r>
              <a:rPr lang="en-IN"/>
              <a:t>Continuing Renata’s Work</a:t>
            </a:r>
          </a:p>
        </p:txBody>
      </p:sp>
    </p:spTree>
    <p:extLst>
      <p:ext uri="{BB962C8B-B14F-4D97-AF65-F5344CB8AC3E}">
        <p14:creationId xmlns:p14="http://schemas.microsoft.com/office/powerpoint/2010/main" val="3878504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156917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a:solidFill>
                  <a:schemeClr val="accent1">
                    <a:lumMod val="75000"/>
                  </a:schemeClr>
                </a:solidFill>
                <a:latin typeface="Gill Sans MT" panose="020B0502020104020203" pitchFamily="34" charset="0"/>
              </a:rPr>
              <a:t>Note:  </a:t>
            </a:r>
          </a:p>
          <a:p>
            <a:pPr marL="285750" indent="-285750">
              <a:buFont typeface="Arial" panose="020B0604020202020204" pitchFamily="34" charset="0"/>
              <a:buChar char="•"/>
            </a:pPr>
            <a:r>
              <a:rPr lang="en-IN" sz="1200">
                <a:latin typeface="Gill Sans MT" panose="020B0502020104020203" pitchFamily="34" charset="0"/>
              </a:rPr>
              <a:t>The timing information (Arrival Time of a Node, Stage Duration) will be used for modelling</a:t>
            </a:r>
          </a:p>
          <a:p>
            <a:pPr marL="285750" indent="-285750">
              <a:buFont typeface="Arial" panose="020B0604020202020204" pitchFamily="34" charset="0"/>
              <a:buChar char="•"/>
            </a:pPr>
            <a:r>
              <a:rPr lang="en-IN" sz="1200">
                <a:latin typeface="Gill Sans MT" panose="020B0502020104020203" pitchFamily="34" charset="0"/>
              </a:rPr>
              <a:t>Arrival Time of a node = Max (Arrival Time of Prev. Node + Stage Duration)</a:t>
            </a:r>
          </a:p>
          <a:p>
            <a:pPr marL="285750" indent="-285750">
              <a:buFont typeface="Arial" panose="020B0604020202020204" pitchFamily="34" charset="0"/>
              <a:buChar char="•"/>
            </a:pPr>
            <a:r>
              <a:rPr lang="en-IN" sz="1200">
                <a:latin typeface="Gill Sans MT" panose="020B0502020104020203" pitchFamily="34" charset="0"/>
              </a:rPr>
              <a:t>The Prologue of every basic block defines the context and the set of events / case represents the possible “dynamic” memory access</a:t>
            </a:r>
          </a:p>
          <a:p>
            <a:endParaRPr lang="en-IN"/>
          </a:p>
        </p:txBody>
      </p:sp>
    </p:spTree>
    <p:extLst>
      <p:ext uri="{BB962C8B-B14F-4D97-AF65-F5344CB8AC3E}">
        <p14:creationId xmlns:p14="http://schemas.microsoft.com/office/powerpoint/2010/main" val="290152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CFG</a:t>
            </a:r>
          </a:p>
          <a:p>
            <a:r>
              <a:rPr lang="en-IN"/>
              <a:t>Execution Graph of Save Context</a:t>
            </a:r>
          </a:p>
          <a:p>
            <a:r>
              <a:rPr lang="en-IN"/>
              <a:t>Low-level models</a:t>
            </a:r>
          </a:p>
        </p:txBody>
      </p:sp>
    </p:spTree>
    <p:extLst>
      <p:ext uri="{BB962C8B-B14F-4D97-AF65-F5344CB8AC3E}">
        <p14:creationId xmlns:p14="http://schemas.microsoft.com/office/powerpoint/2010/main" val="4170560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CFG / AST Extraction based on IPET / ETS Analysis Schemes</a:t>
            </a:r>
          </a:p>
        </p:txBody>
      </p:sp>
    </p:spTree>
    <p:extLst>
      <p:ext uri="{BB962C8B-B14F-4D97-AF65-F5344CB8AC3E}">
        <p14:creationId xmlns:p14="http://schemas.microsoft.com/office/powerpoint/2010/main" val="2180091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IN"/>
              <a:t>CLP Invariants and flow facts</a:t>
            </a:r>
          </a:p>
          <a:p>
            <a:pPr marL="228600" indent="-228600">
              <a:buAutoNum type="arabicPeriod"/>
            </a:pPr>
            <a:endParaRPr lang="en-IN"/>
          </a:p>
        </p:txBody>
      </p:sp>
    </p:spTree>
    <p:extLst>
      <p:ext uri="{BB962C8B-B14F-4D97-AF65-F5344CB8AC3E}">
        <p14:creationId xmlns:p14="http://schemas.microsoft.com/office/powerpoint/2010/main" val="4149890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ADL – Architectural Description Language</a:t>
            </a:r>
          </a:p>
          <a:p>
            <a:r>
              <a:rPr lang="en-IN" err="1"/>
              <a:t>SimNML</a:t>
            </a:r>
            <a:endParaRPr lang="en-IN"/>
          </a:p>
          <a:p>
            <a:r>
              <a:rPr lang="en-IN"/>
              <a:t>GLISS - </a:t>
            </a:r>
            <a:r>
              <a:rPr lang="en-IN" b="0" i="0">
                <a:solidFill>
                  <a:srgbClr val="1D1D1D"/>
                </a:solidFill>
                <a:effectLst/>
                <a:latin typeface="Helvetica" panose="020B0604020202020204" pitchFamily="34" charset="0"/>
              </a:rPr>
              <a:t>Generator of Instruction Set Simulator</a:t>
            </a:r>
          </a:p>
          <a:p>
            <a:r>
              <a:rPr lang="en-IN" b="0" i="0">
                <a:solidFill>
                  <a:srgbClr val="1D1D1D"/>
                </a:solidFill>
                <a:effectLst/>
                <a:latin typeface="Helvetica" panose="020B0604020202020204" pitchFamily="34" charset="0"/>
              </a:rPr>
              <a:t>NML Description:</a:t>
            </a:r>
          </a:p>
          <a:p>
            <a:r>
              <a:rPr lang="en-IN" b="0" i="0">
                <a:solidFill>
                  <a:srgbClr val="1D1D1D"/>
                </a:solidFill>
                <a:effectLst/>
                <a:latin typeface="Helvetica" panose="020B0604020202020204" pitchFamily="34" charset="0"/>
              </a:rPr>
              <a:t>-Operands</a:t>
            </a:r>
          </a:p>
          <a:p>
            <a:pPr marL="171450" indent="-171450">
              <a:buFontTx/>
              <a:buChar char="-"/>
            </a:pPr>
            <a:r>
              <a:rPr lang="en-IN" b="0" i="0">
                <a:solidFill>
                  <a:srgbClr val="1D1D1D"/>
                </a:solidFill>
                <a:effectLst/>
                <a:latin typeface="Helvetica" panose="020B0604020202020204" pitchFamily="34" charset="0"/>
              </a:rPr>
              <a:t>Bit level structure – also used for decoding</a:t>
            </a:r>
          </a:p>
          <a:p>
            <a:pPr marL="171450" indent="-171450">
              <a:buFontTx/>
              <a:buChar char="-"/>
            </a:pPr>
            <a:r>
              <a:rPr lang="en-IN" b="0" i="0">
                <a:solidFill>
                  <a:srgbClr val="1D1D1D"/>
                </a:solidFill>
                <a:effectLst/>
                <a:latin typeface="Helvetica" panose="020B0604020202020204" pitchFamily="34" charset="0"/>
              </a:rPr>
              <a:t>Syntax – syntax in assembly code</a:t>
            </a:r>
          </a:p>
          <a:p>
            <a:pPr marL="171450" indent="-171450">
              <a:buFontTx/>
              <a:buChar char="-"/>
            </a:pPr>
            <a:r>
              <a:rPr lang="en-IN" b="0" i="0">
                <a:solidFill>
                  <a:srgbClr val="1D1D1D"/>
                </a:solidFill>
                <a:effectLst/>
                <a:latin typeface="Helvetica" panose="020B0604020202020204" pitchFamily="34" charset="0"/>
              </a:rPr>
              <a:t>Kind – Instruction Characteristics - to which functional unit / to which pipeline it belongs, instruction class</a:t>
            </a:r>
          </a:p>
          <a:p>
            <a:pPr marL="171450" indent="-171450">
              <a:buFontTx/>
              <a:buChar char="-"/>
            </a:pPr>
            <a:r>
              <a:rPr lang="en-IN" b="0" i="0">
                <a:solidFill>
                  <a:srgbClr val="1D1D1D"/>
                </a:solidFill>
                <a:effectLst/>
                <a:latin typeface="Helvetica" panose="020B0604020202020204" pitchFamily="34" charset="0"/>
              </a:rPr>
              <a:t>Action – Instruction </a:t>
            </a:r>
            <a:r>
              <a:rPr lang="en-IN" b="0" i="0" err="1">
                <a:solidFill>
                  <a:srgbClr val="1D1D1D"/>
                </a:solidFill>
                <a:effectLst/>
                <a:latin typeface="Helvetica" panose="020B0604020202020204" pitchFamily="34" charset="0"/>
              </a:rPr>
              <a:t>Behavior</a:t>
            </a:r>
            <a:endParaRPr lang="en-IN" b="0" i="0">
              <a:solidFill>
                <a:srgbClr val="1D1D1D"/>
              </a:solidFill>
              <a:effectLst/>
              <a:latin typeface="Helvetica" panose="020B0604020202020204" pitchFamily="34" charset="0"/>
            </a:endParaRPr>
          </a:p>
          <a:p>
            <a:endParaRPr lang="en-IN"/>
          </a:p>
        </p:txBody>
      </p:sp>
    </p:spTree>
    <p:extLst>
      <p:ext uri="{BB962C8B-B14F-4D97-AF65-F5344CB8AC3E}">
        <p14:creationId xmlns:p14="http://schemas.microsoft.com/office/powerpoint/2010/main" val="2843573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IN"/>
              <a:t>Lang Selection</a:t>
            </a:r>
          </a:p>
          <a:p>
            <a:pPr marL="228600" indent="-228600">
              <a:buAutoNum type="arabicPeriod"/>
            </a:pPr>
            <a:r>
              <a:rPr lang="en-IN"/>
              <a:t>Concepts for modelling </a:t>
            </a:r>
          </a:p>
          <a:p>
            <a:pPr marL="228600" indent="-228600">
              <a:buAutoNum type="arabicPeriod"/>
            </a:pPr>
            <a:endParaRPr lang="en-IN"/>
          </a:p>
          <a:p>
            <a:pPr marL="228600" indent="-228600">
              <a:buAutoNum type="arabicPeriod"/>
            </a:pPr>
            <a:r>
              <a:rPr lang="en-IN"/>
              <a:t>Formal modelling of OS Kernel </a:t>
            </a:r>
          </a:p>
          <a:p>
            <a:pPr marL="228600" indent="-228600">
              <a:buAutoNum type="arabicPeriod"/>
            </a:pPr>
            <a:r>
              <a:rPr lang="en-IN"/>
              <a:t>Concepts for verification</a:t>
            </a:r>
          </a:p>
          <a:p>
            <a:pPr marL="228600" indent="-228600">
              <a:buAutoNum type="arabicPeriod"/>
            </a:pPr>
            <a:endParaRPr lang="en-IN"/>
          </a:p>
          <a:p>
            <a:pPr marL="228600" indent="-228600">
              <a:buAutoNum type="arabicPeriod"/>
            </a:pPr>
            <a:r>
              <a:rPr lang="en-IN"/>
              <a:t>Map formal specification to low level code</a:t>
            </a:r>
          </a:p>
          <a:p>
            <a:pPr marL="228600" indent="-228600">
              <a:buAutoNum type="arabicPeriod"/>
            </a:pPr>
            <a:r>
              <a:rPr lang="en-IN"/>
              <a:t>Code generation satisfying FR and NFR</a:t>
            </a:r>
          </a:p>
        </p:txBody>
      </p:sp>
    </p:spTree>
    <p:extLst>
      <p:ext uri="{BB962C8B-B14F-4D97-AF65-F5344CB8AC3E}">
        <p14:creationId xmlns:p14="http://schemas.microsoft.com/office/powerpoint/2010/main" val="37302400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gradFill flip="none" rotWithShape="1">
          <a:gsLst>
            <a:gs pos="8000">
              <a:schemeClr val="bg1"/>
            </a:gs>
            <a:gs pos="100000">
              <a:schemeClr val="bg1">
                <a:lumMod val="65000"/>
              </a:schemeClr>
            </a:gs>
          </a:gsLst>
          <a:lin ang="5400000" scaled="0"/>
          <a:tileRect/>
        </a:gradFill>
        <a:effectLst/>
      </p:bgPr>
    </p:bg>
    <p:spTree>
      <p:nvGrpSpPr>
        <p:cNvPr id="1" name=""/>
        <p:cNvGrpSpPr/>
        <p:nvPr/>
      </p:nvGrpSpPr>
      <p:grpSpPr>
        <a:xfrm>
          <a:off x="0" y="0"/>
          <a:ext cx="0" cy="0"/>
          <a:chOff x="0" y="0"/>
          <a:chExt cx="0" cy="0"/>
        </a:xfrm>
      </p:grpSpPr>
      <p:pic>
        <p:nvPicPr>
          <p:cNvPr id="3" name="Bild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1634190"/>
            <a:ext cx="8397064" cy="4864100"/>
          </a:xfrm>
          <a:prstGeom prst="rect">
            <a:avLst/>
          </a:prstGeom>
          <a:noFill/>
          <a:ln>
            <a:noFill/>
          </a:ln>
          <a:extLst>
            <a:ext uri="{909E8E84-426E-40DD-AFC4-6F175D3DCCD1}">
              <a14:hiddenFill xmlns:a14="http://schemas.microsoft.com/office/drawing/2010/main">
                <a:solidFill>
                  <a:srgbClr val="FFFFFF">
                    <a:alpha val="78038"/>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el 2"/>
          <p:cNvSpPr>
            <a:spLocks noGrp="1"/>
          </p:cNvSpPr>
          <p:nvPr>
            <p:ph type="title"/>
          </p:nvPr>
        </p:nvSpPr>
        <p:spPr>
          <a:xfrm>
            <a:off x="960972" y="1134543"/>
            <a:ext cx="10892639" cy="1716234"/>
          </a:xfrm>
        </p:spPr>
        <p:txBody>
          <a:bodyPr anchor="ctr" anchorCtr="0"/>
          <a:lstStyle>
            <a:lvl1pPr algn="ctr">
              <a:defRPr sz="5000" b="0">
                <a:solidFill>
                  <a:srgbClr val="002060"/>
                </a:solidFill>
                <a:latin typeface="Gill Sans MT" panose="020B0502020104020203" pitchFamily="34" charset="0"/>
              </a:defRPr>
            </a:lvl1pPr>
          </a:lstStyle>
          <a:p>
            <a:r>
              <a:rPr lang="en-US" noProof="0" err="1"/>
              <a:t>Mastertitelformat</a:t>
            </a:r>
            <a:r>
              <a:rPr lang="en-US" noProof="0"/>
              <a:t> </a:t>
            </a:r>
            <a:r>
              <a:rPr lang="en-US" noProof="0" err="1"/>
              <a:t>bearbeiten</a:t>
            </a:r>
            <a:endParaRPr lang="en-US" noProof="0"/>
          </a:p>
        </p:txBody>
      </p:sp>
      <p:sp>
        <p:nvSpPr>
          <p:cNvPr id="9" name="Foliennummernplatzhalter 5"/>
          <p:cNvSpPr>
            <a:spLocks noGrp="1"/>
          </p:cNvSpPr>
          <p:nvPr>
            <p:ph type="sldNum" sz="quarter" idx="12"/>
          </p:nvPr>
        </p:nvSpPr>
        <p:spPr/>
        <p:txBody>
          <a:bodyPr/>
          <a:lstStyle>
            <a:lvl1pPr>
              <a:defRPr/>
            </a:lvl1pPr>
          </a:lstStyle>
          <a:p>
            <a:pPr>
              <a:defRPr/>
            </a:pPr>
            <a:fld id="{A52DD86E-C6CF-47D9-AA77-8E22C7EE0FE4}" type="slidenum">
              <a:rPr lang="en-US"/>
              <a:pPr>
                <a:defRPr/>
              </a:pPr>
              <a:t>‹#›</a:t>
            </a:fld>
            <a:endParaRPr lang="en-US"/>
          </a:p>
        </p:txBody>
      </p:sp>
      <p:sp>
        <p:nvSpPr>
          <p:cNvPr id="18" name="Fußzeilenplatzhalter 4"/>
          <p:cNvSpPr txBox="1">
            <a:spLocks/>
          </p:cNvSpPr>
          <p:nvPr userDrawn="1"/>
        </p:nvSpPr>
        <p:spPr>
          <a:xfrm>
            <a:off x="1350558" y="4905672"/>
            <a:ext cx="3008378" cy="624562"/>
          </a:xfrm>
          <a:prstGeom prst="rect">
            <a:avLst/>
          </a:prstGeom>
        </p:spPr>
        <p:txBody>
          <a:bodyPr vert="horz" wrap="square" lIns="0" tIns="0" rIns="0" bIns="0" numCol="1" anchor="b" anchorCtr="0" compatLnSpc="1">
            <a:prstTxWarp prst="textNoShape">
              <a:avLst/>
            </a:prstTxWarp>
          </a:bodyPr>
          <a:lstStyle>
            <a:defPPr>
              <a:defRPr lang="de-DE"/>
            </a:defPPr>
            <a:lvl1pPr algn="l" defTabSz="457200" rtl="0" eaLnBrk="1" fontAlgn="base" hangingPunct="1">
              <a:spcBef>
                <a:spcPct val="0"/>
              </a:spcBef>
              <a:spcAft>
                <a:spcPct val="0"/>
              </a:spcAft>
              <a:tabLst>
                <a:tab pos="4303713" algn="ctr"/>
                <a:tab pos="8704263" algn="r"/>
              </a:tabLst>
              <a:defRPr sz="2000" b="1" kern="1200">
                <a:solidFill>
                  <a:schemeClr val="tx1"/>
                </a:solidFill>
                <a:latin typeface="Gill Sans MT" panose="020B0502020104020203" pitchFamily="34" charset="0"/>
                <a:ea typeface="ＭＳ Ｐゴシック" pitchFamily="-107"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a:tabLst/>
              <a:defRPr/>
            </a:pPr>
            <a:r>
              <a:rPr lang="en-US" sz="2200">
                <a:solidFill>
                  <a:srgbClr val="002060"/>
                </a:solidFill>
              </a:rPr>
              <a:t>Vignesh Manjunath</a:t>
            </a:r>
            <a:endParaRPr lang="en-US" sz="2200" b="0">
              <a:solidFill>
                <a:srgbClr val="002060"/>
              </a:solidFill>
            </a:endParaRPr>
          </a:p>
          <a:p>
            <a:pPr algn="ctr">
              <a:tabLst/>
              <a:defRPr/>
            </a:pPr>
            <a:r>
              <a:rPr lang="en-US" sz="1400" b="0"/>
              <a:t>Vignesh.Manjunath@pro2future.at</a:t>
            </a:r>
          </a:p>
        </p:txBody>
      </p:sp>
      <p:sp>
        <p:nvSpPr>
          <p:cNvPr id="19" name="Fußzeilenplatzhalter 4"/>
          <p:cNvSpPr txBox="1">
            <a:spLocks/>
          </p:cNvSpPr>
          <p:nvPr userDrawn="1"/>
        </p:nvSpPr>
        <p:spPr>
          <a:xfrm>
            <a:off x="7267316" y="4948518"/>
            <a:ext cx="4381899" cy="700628"/>
          </a:xfrm>
          <a:prstGeom prst="rect">
            <a:avLst/>
          </a:prstGeom>
        </p:spPr>
        <p:txBody>
          <a:bodyPr vert="horz" wrap="square" lIns="0" tIns="0" rIns="0" bIns="0" numCol="1" anchor="b" anchorCtr="0" compatLnSpc="1">
            <a:prstTxWarp prst="textNoShape">
              <a:avLst/>
            </a:prstTxWarp>
          </a:bodyPr>
          <a:lstStyle>
            <a:defPPr>
              <a:defRPr lang="de-DE"/>
            </a:defPPr>
            <a:lvl1pPr algn="l" defTabSz="457200" rtl="0" eaLnBrk="1" fontAlgn="base" hangingPunct="1">
              <a:spcBef>
                <a:spcPct val="0"/>
              </a:spcBef>
              <a:spcAft>
                <a:spcPct val="0"/>
              </a:spcAft>
              <a:tabLst>
                <a:tab pos="4303713" algn="ctr"/>
                <a:tab pos="8704263" algn="r"/>
              </a:tabLst>
              <a:defRPr sz="2000" b="1" kern="1200">
                <a:solidFill>
                  <a:schemeClr val="tx1"/>
                </a:solidFill>
                <a:latin typeface="Gill Sans MT" panose="020B0502020104020203" pitchFamily="34" charset="0"/>
                <a:ea typeface="ＭＳ Ｐゴシック" pitchFamily="-107"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r">
              <a:tabLst/>
              <a:defRPr/>
            </a:pPr>
            <a:r>
              <a:rPr lang="en-US" sz="1400" b="0"/>
              <a:t>Institute o</a:t>
            </a:r>
            <a:r>
              <a:rPr lang="en-US" sz="1400" b="0" spc="70" baseline="0"/>
              <a:t>f </a:t>
            </a:r>
            <a:r>
              <a:rPr lang="en-US" sz="1400" b="0"/>
              <a:t>Technical Informatics</a:t>
            </a:r>
          </a:p>
          <a:p>
            <a:pPr algn="r">
              <a:tabLst/>
              <a:defRPr/>
            </a:pPr>
            <a:r>
              <a:rPr lang="en-US" sz="1400" b="0"/>
              <a:t>Embedded Automotive Systems Group</a:t>
            </a:r>
          </a:p>
          <a:p>
            <a:pPr algn="r">
              <a:tabLst/>
              <a:defRPr/>
            </a:pPr>
            <a:r>
              <a:rPr lang="en-US" sz="1400" b="0"/>
              <a:t>Graz University of Technology</a:t>
            </a:r>
          </a:p>
        </p:txBody>
      </p:sp>
      <p:sp>
        <p:nvSpPr>
          <p:cNvPr id="4" name="Textplatzhalter 3"/>
          <p:cNvSpPr>
            <a:spLocks noGrp="1"/>
          </p:cNvSpPr>
          <p:nvPr>
            <p:ph type="body" sz="quarter" idx="13"/>
          </p:nvPr>
        </p:nvSpPr>
        <p:spPr>
          <a:xfrm>
            <a:off x="960438" y="3043854"/>
            <a:ext cx="10893425" cy="893763"/>
          </a:xfrm>
        </p:spPr>
        <p:txBody>
          <a:bodyPr/>
          <a:lstStyle>
            <a:lvl1pPr algn="ctr">
              <a:defRPr sz="3600">
                <a:solidFill>
                  <a:schemeClr val="tx1"/>
                </a:solidFill>
              </a:defRPr>
            </a:lvl1pPr>
          </a:lstStyle>
          <a:p>
            <a:pPr lvl="0"/>
            <a:r>
              <a:rPr lang="de-DE"/>
              <a:t>Textmasterformat bearbeiten</a:t>
            </a:r>
            <a:endParaRPr lang="en-US"/>
          </a:p>
        </p:txBody>
      </p:sp>
    </p:spTree>
    <p:extLst>
      <p:ext uri="{BB962C8B-B14F-4D97-AF65-F5344CB8AC3E}">
        <p14:creationId xmlns:p14="http://schemas.microsoft.com/office/powerpoint/2010/main" val="129456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0" indent="0">
              <a:defRPr sz="2000"/>
            </a:lvl1pPr>
            <a:lvl2pPr>
              <a:buClrTx/>
              <a:defRPr sz="2000"/>
            </a:lvl2pPr>
            <a:lvl3pPr marL="541338" indent="-271463">
              <a:buClrTx/>
              <a:buFont typeface="Wingdings" charset="2"/>
              <a:buChar char="§"/>
              <a:defRPr sz="2000"/>
            </a:lvl3pPr>
            <a:lvl4pPr marL="804863" indent="-228600">
              <a:buClrTx/>
              <a:buFont typeface="Wingdings" charset="2"/>
              <a:buChar char="§"/>
              <a:defRPr sz="1800"/>
            </a:lvl4pPr>
            <a:lvl5pPr marL="1074738" indent="-228600">
              <a:buFont typeface="Wingdings" panose="05000000000000000000" pitchFamily="2" charset="2"/>
              <a:buChar char="§"/>
              <a:defRPr sz="1800"/>
            </a:lvl5pPr>
          </a:lstStyle>
          <a:p>
            <a:pPr lvl="0"/>
            <a:r>
              <a:rPr lang="en-US" noProof="0" err="1"/>
              <a:t>Mastertextformat</a:t>
            </a:r>
            <a:r>
              <a:rPr lang="en-US" noProof="0"/>
              <a:t> </a:t>
            </a:r>
            <a:r>
              <a:rPr lang="en-US" noProof="0" err="1"/>
              <a:t>bearbeiten</a:t>
            </a:r>
            <a:endParaRPr lang="en-US" noProof="0"/>
          </a:p>
          <a:p>
            <a:pPr lvl="1"/>
            <a:r>
              <a:rPr lang="en-US" noProof="0" err="1"/>
              <a:t>Zweite</a:t>
            </a:r>
            <a:r>
              <a:rPr lang="en-US" noProof="0"/>
              <a:t> </a:t>
            </a:r>
            <a:r>
              <a:rPr lang="en-US" noProof="0" err="1"/>
              <a:t>Ebene</a:t>
            </a:r>
            <a:endParaRPr lang="en-US" noProof="0"/>
          </a:p>
          <a:p>
            <a:pPr lvl="2"/>
            <a:r>
              <a:rPr lang="en-US" noProof="0" err="1"/>
              <a:t>Dritte</a:t>
            </a:r>
            <a:r>
              <a:rPr lang="en-US" noProof="0"/>
              <a:t> </a:t>
            </a:r>
            <a:r>
              <a:rPr lang="en-US" noProof="0" err="1"/>
              <a:t>Ebene</a:t>
            </a:r>
            <a:endParaRPr lang="en-US" noProof="0"/>
          </a:p>
          <a:p>
            <a:pPr lvl="3"/>
            <a:r>
              <a:rPr lang="en-US" noProof="0" err="1"/>
              <a:t>Vierte</a:t>
            </a:r>
            <a:r>
              <a:rPr lang="en-US" noProof="0"/>
              <a:t> </a:t>
            </a:r>
            <a:r>
              <a:rPr lang="en-US" noProof="0" err="1"/>
              <a:t>Ebene</a:t>
            </a:r>
            <a:endParaRPr lang="en-US" noProof="0"/>
          </a:p>
          <a:p>
            <a:pPr lvl="4"/>
            <a:r>
              <a:rPr lang="en-US" noProof="0" err="1"/>
              <a:t>Fünfte</a:t>
            </a:r>
            <a:r>
              <a:rPr lang="en-US" noProof="0"/>
              <a:t> </a:t>
            </a:r>
            <a:r>
              <a:rPr lang="en-US" noProof="0" err="1"/>
              <a:t>Ebene</a:t>
            </a:r>
            <a:endParaRPr lang="en-US" noProof="0"/>
          </a:p>
        </p:txBody>
      </p:sp>
      <p:sp>
        <p:nvSpPr>
          <p:cNvPr id="7" name="Foliennummernplatzhalter 5"/>
          <p:cNvSpPr>
            <a:spLocks noGrp="1"/>
          </p:cNvSpPr>
          <p:nvPr>
            <p:ph type="sldNum" sz="quarter" idx="17"/>
          </p:nvPr>
        </p:nvSpPr>
        <p:spPr/>
        <p:txBody>
          <a:bodyPr/>
          <a:lstStyle>
            <a:lvl1pPr>
              <a:defRPr/>
            </a:lvl1pPr>
          </a:lstStyle>
          <a:p>
            <a:pPr>
              <a:defRPr/>
            </a:pPr>
            <a:fld id="{E69778B3-A9BC-4D9F-B3F7-243D8C4A4EF6}" type="slidenum">
              <a:rPr lang="en-US"/>
              <a:pPr>
                <a:defRPr/>
              </a:pPr>
              <a:t>‹#›</a:t>
            </a:fld>
            <a:endParaRPr lang="en-US"/>
          </a:p>
        </p:txBody>
      </p:sp>
      <p:sp>
        <p:nvSpPr>
          <p:cNvPr id="9" name="Titel 8"/>
          <p:cNvSpPr>
            <a:spLocks noGrp="1"/>
          </p:cNvSpPr>
          <p:nvPr>
            <p:ph type="title"/>
          </p:nvPr>
        </p:nvSpPr>
        <p:spPr/>
        <p:txBody>
          <a:bodyPr/>
          <a:lstStyle>
            <a:lvl1pPr>
              <a:defRPr>
                <a:solidFill>
                  <a:srgbClr val="002060"/>
                </a:solidFill>
              </a:defRPr>
            </a:lvl1pPr>
          </a:lstStyle>
          <a:p>
            <a:r>
              <a:rPr lang="de-DE"/>
              <a:t>Titelmasterformat durch Klicken bearbeiten</a:t>
            </a:r>
            <a:endParaRPr lang="en-US"/>
          </a:p>
        </p:txBody>
      </p:sp>
      <p:sp>
        <p:nvSpPr>
          <p:cNvPr id="4" name="Inhaltsplatzhalter 3"/>
          <p:cNvSpPr>
            <a:spLocks noGrp="1"/>
          </p:cNvSpPr>
          <p:nvPr>
            <p:ph sz="quarter" idx="18"/>
          </p:nvPr>
        </p:nvSpPr>
        <p:spPr>
          <a:xfrm>
            <a:off x="739775" y="190500"/>
            <a:ext cx="9801225" cy="292100"/>
          </a:xfrm>
        </p:spPr>
        <p:txBody>
          <a:bodyPr/>
          <a:lstStyle>
            <a:lvl1pPr>
              <a:defRPr sz="1600"/>
            </a:lvl1pPr>
            <a:lvl2pPr>
              <a:defRPr sz="1400"/>
            </a:lvl2pPr>
            <a:lvl3pPr>
              <a:defRPr sz="1400"/>
            </a:lvl3pPr>
            <a:lvl4pPr>
              <a:defRPr sz="1400"/>
            </a:lvl4pPr>
            <a:lvl5pPr>
              <a:defRPr sz="1400"/>
            </a:lvl5pPr>
          </a:lstStyle>
          <a:p>
            <a:pPr lvl="0"/>
            <a:r>
              <a:rPr lang="de-DE"/>
              <a:t>Textmasterformat bearbeiten</a:t>
            </a:r>
          </a:p>
        </p:txBody>
      </p:sp>
    </p:spTree>
    <p:extLst>
      <p:ext uri="{BB962C8B-B14F-4D97-AF65-F5344CB8AC3E}">
        <p14:creationId xmlns:p14="http://schemas.microsoft.com/office/powerpoint/2010/main" val="2356745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0" indent="0">
              <a:defRPr sz="2000"/>
            </a:lvl1pPr>
            <a:lvl2pPr>
              <a:buClrTx/>
              <a:defRPr sz="2000"/>
            </a:lvl2pPr>
            <a:lvl3pPr marL="541338" indent="-271463">
              <a:buClrTx/>
              <a:buFont typeface="Wingdings" charset="2"/>
              <a:buChar char="§"/>
              <a:defRPr sz="2000"/>
            </a:lvl3pPr>
            <a:lvl4pPr marL="804863" indent="-228600">
              <a:buClrTx/>
              <a:buFont typeface="Wingdings" charset="2"/>
              <a:buChar char="§"/>
              <a:defRPr sz="1800"/>
            </a:lvl4pPr>
            <a:lvl5pPr marL="1074738" indent="-228600">
              <a:buFont typeface="Wingdings" panose="05000000000000000000" pitchFamily="2" charset="2"/>
              <a:buChar char="§"/>
              <a:defRPr sz="1800"/>
            </a:lvl5pPr>
          </a:lstStyle>
          <a:p>
            <a:pPr lvl="0"/>
            <a:r>
              <a:rPr lang="en-US" noProof="0" err="1"/>
              <a:t>Mastertextformat</a:t>
            </a:r>
            <a:r>
              <a:rPr lang="en-US" noProof="0"/>
              <a:t> </a:t>
            </a:r>
            <a:r>
              <a:rPr lang="en-US" noProof="0" err="1"/>
              <a:t>bearbeiten</a:t>
            </a:r>
            <a:endParaRPr lang="en-US" noProof="0"/>
          </a:p>
          <a:p>
            <a:pPr lvl="1"/>
            <a:r>
              <a:rPr lang="en-US" noProof="0" err="1"/>
              <a:t>Zweite</a:t>
            </a:r>
            <a:r>
              <a:rPr lang="en-US" noProof="0"/>
              <a:t> </a:t>
            </a:r>
            <a:r>
              <a:rPr lang="en-US" noProof="0" err="1"/>
              <a:t>Ebene</a:t>
            </a:r>
            <a:endParaRPr lang="en-US" noProof="0"/>
          </a:p>
          <a:p>
            <a:pPr lvl="2"/>
            <a:r>
              <a:rPr lang="en-US" noProof="0" err="1"/>
              <a:t>Dritte</a:t>
            </a:r>
            <a:r>
              <a:rPr lang="en-US" noProof="0"/>
              <a:t> </a:t>
            </a:r>
            <a:r>
              <a:rPr lang="en-US" noProof="0" err="1"/>
              <a:t>Ebene</a:t>
            </a:r>
            <a:endParaRPr lang="en-US" noProof="0"/>
          </a:p>
          <a:p>
            <a:pPr lvl="3"/>
            <a:r>
              <a:rPr lang="en-US" noProof="0" err="1"/>
              <a:t>Vierte</a:t>
            </a:r>
            <a:r>
              <a:rPr lang="en-US" noProof="0"/>
              <a:t> </a:t>
            </a:r>
            <a:r>
              <a:rPr lang="en-US" noProof="0" err="1"/>
              <a:t>Ebene</a:t>
            </a:r>
            <a:endParaRPr lang="en-US" noProof="0"/>
          </a:p>
          <a:p>
            <a:pPr lvl="4"/>
            <a:r>
              <a:rPr lang="en-US" noProof="0" err="1"/>
              <a:t>Fünfte</a:t>
            </a:r>
            <a:r>
              <a:rPr lang="en-US" noProof="0"/>
              <a:t> </a:t>
            </a:r>
            <a:r>
              <a:rPr lang="en-US" noProof="0" err="1"/>
              <a:t>Ebene</a:t>
            </a:r>
            <a:endParaRPr lang="en-US" noProof="0"/>
          </a:p>
        </p:txBody>
      </p:sp>
      <p:sp>
        <p:nvSpPr>
          <p:cNvPr id="7" name="Foliennummernplatzhalter 5"/>
          <p:cNvSpPr>
            <a:spLocks noGrp="1"/>
          </p:cNvSpPr>
          <p:nvPr>
            <p:ph type="sldNum" sz="quarter" idx="17"/>
          </p:nvPr>
        </p:nvSpPr>
        <p:spPr/>
        <p:txBody>
          <a:bodyPr/>
          <a:lstStyle>
            <a:lvl1pPr>
              <a:defRPr/>
            </a:lvl1pPr>
          </a:lstStyle>
          <a:p>
            <a:pPr>
              <a:defRPr/>
            </a:pPr>
            <a:fld id="{E69778B3-A9BC-4D9F-B3F7-243D8C4A4EF6}" type="slidenum">
              <a:rPr lang="en-US"/>
              <a:pPr>
                <a:defRPr/>
              </a:pPr>
              <a:t>‹#›</a:t>
            </a:fld>
            <a:endParaRPr lang="en-US"/>
          </a:p>
        </p:txBody>
      </p:sp>
      <p:sp>
        <p:nvSpPr>
          <p:cNvPr id="9" name="Titel 8"/>
          <p:cNvSpPr>
            <a:spLocks noGrp="1"/>
          </p:cNvSpPr>
          <p:nvPr>
            <p:ph type="title"/>
          </p:nvPr>
        </p:nvSpPr>
        <p:spPr>
          <a:xfrm>
            <a:off x="740229" y="601663"/>
            <a:ext cx="11193538" cy="506375"/>
          </a:xfrm>
        </p:spPr>
        <p:txBody>
          <a:bodyPr/>
          <a:lstStyle>
            <a:lvl1pPr>
              <a:defRPr>
                <a:solidFill>
                  <a:srgbClr val="002060"/>
                </a:solidFill>
              </a:defRPr>
            </a:lvl1pPr>
          </a:lstStyle>
          <a:p>
            <a:r>
              <a:rPr lang="de-DE"/>
              <a:t>Titelmasterformat durch Klicken bearbeiten</a:t>
            </a:r>
            <a:endParaRPr lang="en-US"/>
          </a:p>
        </p:txBody>
      </p:sp>
      <p:sp>
        <p:nvSpPr>
          <p:cNvPr id="4" name="Inhaltsplatzhalter 3"/>
          <p:cNvSpPr>
            <a:spLocks noGrp="1"/>
          </p:cNvSpPr>
          <p:nvPr>
            <p:ph sz="quarter" idx="18"/>
          </p:nvPr>
        </p:nvSpPr>
        <p:spPr>
          <a:xfrm>
            <a:off x="739775" y="190500"/>
            <a:ext cx="9801225" cy="292100"/>
          </a:xfrm>
        </p:spPr>
        <p:txBody>
          <a:bodyPr/>
          <a:lstStyle>
            <a:lvl1pPr>
              <a:defRPr sz="1600"/>
            </a:lvl1pPr>
            <a:lvl2pPr>
              <a:defRPr sz="1400"/>
            </a:lvl2pPr>
            <a:lvl3pPr>
              <a:defRPr sz="1400"/>
            </a:lvl3pPr>
            <a:lvl4pPr>
              <a:defRPr sz="1400"/>
            </a:lvl4pPr>
            <a:lvl5pPr>
              <a:defRPr sz="1400"/>
            </a:lvl5pPr>
          </a:lstStyle>
          <a:p>
            <a:pPr lvl="0"/>
            <a:r>
              <a:rPr lang="de-DE"/>
              <a:t>Textmasterformat bearbeiten</a:t>
            </a:r>
          </a:p>
        </p:txBody>
      </p:sp>
      <p:sp>
        <p:nvSpPr>
          <p:cNvPr id="5" name="Textplatzhalter 4"/>
          <p:cNvSpPr>
            <a:spLocks noGrp="1"/>
          </p:cNvSpPr>
          <p:nvPr>
            <p:ph type="body" sz="quarter" idx="19"/>
          </p:nvPr>
        </p:nvSpPr>
        <p:spPr>
          <a:xfrm>
            <a:off x="739775" y="1150768"/>
            <a:ext cx="11193463" cy="409575"/>
          </a:xfrm>
        </p:spPr>
        <p:txBody>
          <a:bodyPr/>
          <a:lstStyle>
            <a:lvl1pPr>
              <a:defRPr sz="2000">
                <a:solidFill>
                  <a:srgbClr val="002060"/>
                </a:solidFill>
              </a:defRPr>
            </a:lvl1pPr>
            <a:lvl2pPr>
              <a:defRPr sz="2000"/>
            </a:lvl2pPr>
            <a:lvl3pPr>
              <a:defRPr sz="2000"/>
            </a:lvl3pPr>
            <a:lvl4pPr>
              <a:defRPr sz="2000"/>
            </a:lvl4pPr>
            <a:lvl5pPr>
              <a:defRPr sz="2000"/>
            </a:lvl5pPr>
          </a:lstStyle>
          <a:p>
            <a:pPr lvl="0"/>
            <a:r>
              <a:rPr lang="de-DE"/>
              <a:t>Textmasterformat bearbeiten</a:t>
            </a:r>
          </a:p>
        </p:txBody>
      </p:sp>
    </p:spTree>
    <p:extLst>
      <p:ext uri="{BB962C8B-B14F-4D97-AF65-F5344CB8AC3E}">
        <p14:creationId xmlns:p14="http://schemas.microsoft.com/office/powerpoint/2010/main" val="3612558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2">
    <p:spTree>
      <p:nvGrpSpPr>
        <p:cNvPr id="1" name=""/>
        <p:cNvGrpSpPr/>
        <p:nvPr/>
      </p:nvGrpSpPr>
      <p:grpSpPr>
        <a:xfrm>
          <a:off x="0" y="0"/>
          <a:ext cx="0" cy="0"/>
          <a:chOff x="0" y="0"/>
          <a:chExt cx="0" cy="0"/>
        </a:xfrm>
      </p:grpSpPr>
      <p:sp>
        <p:nvSpPr>
          <p:cNvPr id="3" name="Inhaltsplatzhalter 2"/>
          <p:cNvSpPr>
            <a:spLocks noGrp="1"/>
          </p:cNvSpPr>
          <p:nvPr>
            <p:ph idx="1"/>
          </p:nvPr>
        </p:nvSpPr>
        <p:spPr>
          <a:xfrm>
            <a:off x="866273" y="1248617"/>
            <a:ext cx="11067493" cy="5077578"/>
          </a:xfrm>
        </p:spPr>
        <p:txBody>
          <a:bodyPr/>
          <a:lstStyle>
            <a:lvl1pPr marL="0" indent="0">
              <a:defRPr sz="2000"/>
            </a:lvl1pPr>
            <a:lvl2pPr>
              <a:buClrTx/>
              <a:defRPr sz="2000"/>
            </a:lvl2pPr>
            <a:lvl3pPr marL="541338" indent="-271463">
              <a:buClrTx/>
              <a:buFont typeface="Wingdings" charset="2"/>
              <a:buChar char="§"/>
              <a:defRPr sz="2000"/>
            </a:lvl3pPr>
            <a:lvl4pPr marL="804863" indent="-228600">
              <a:buClrTx/>
              <a:buFont typeface="Wingdings" charset="2"/>
              <a:buChar char="§"/>
              <a:defRPr sz="1800"/>
            </a:lvl4pPr>
            <a:lvl5pPr marL="1074738" indent="-228600">
              <a:buFont typeface="Wingdings" panose="05000000000000000000" pitchFamily="2" charset="2"/>
              <a:buChar char="§"/>
              <a:defRPr sz="1800"/>
            </a:lvl5pPr>
          </a:lstStyle>
          <a:p>
            <a:pPr lvl="0"/>
            <a:r>
              <a:rPr lang="en-US" noProof="0" err="1"/>
              <a:t>Mastertextformat</a:t>
            </a:r>
            <a:r>
              <a:rPr lang="en-US" noProof="0"/>
              <a:t> </a:t>
            </a:r>
            <a:r>
              <a:rPr lang="en-US" noProof="0" err="1"/>
              <a:t>bearbeiten</a:t>
            </a:r>
            <a:endParaRPr lang="en-US" noProof="0"/>
          </a:p>
          <a:p>
            <a:pPr lvl="1"/>
            <a:r>
              <a:rPr lang="en-US" noProof="0" err="1"/>
              <a:t>Zweite</a:t>
            </a:r>
            <a:r>
              <a:rPr lang="en-US" noProof="0"/>
              <a:t> </a:t>
            </a:r>
            <a:r>
              <a:rPr lang="en-US" noProof="0" err="1"/>
              <a:t>Ebene</a:t>
            </a:r>
            <a:endParaRPr lang="en-US" noProof="0"/>
          </a:p>
          <a:p>
            <a:pPr lvl="2"/>
            <a:r>
              <a:rPr lang="en-US" noProof="0" err="1"/>
              <a:t>Dritte</a:t>
            </a:r>
            <a:r>
              <a:rPr lang="en-US" noProof="0"/>
              <a:t> </a:t>
            </a:r>
            <a:r>
              <a:rPr lang="en-US" noProof="0" err="1"/>
              <a:t>Ebene</a:t>
            </a:r>
            <a:endParaRPr lang="en-US" noProof="0"/>
          </a:p>
          <a:p>
            <a:pPr lvl="3"/>
            <a:r>
              <a:rPr lang="en-US" noProof="0" err="1"/>
              <a:t>Vierte</a:t>
            </a:r>
            <a:r>
              <a:rPr lang="en-US" noProof="0"/>
              <a:t> </a:t>
            </a:r>
            <a:r>
              <a:rPr lang="en-US" noProof="0" err="1"/>
              <a:t>Ebene</a:t>
            </a:r>
            <a:endParaRPr lang="en-US" noProof="0"/>
          </a:p>
          <a:p>
            <a:pPr lvl="4"/>
            <a:r>
              <a:rPr lang="en-US" noProof="0" err="1"/>
              <a:t>Fünfte</a:t>
            </a:r>
            <a:r>
              <a:rPr lang="en-US" noProof="0"/>
              <a:t> </a:t>
            </a:r>
            <a:r>
              <a:rPr lang="en-US" noProof="0" err="1"/>
              <a:t>Ebene</a:t>
            </a:r>
            <a:endParaRPr lang="en-US" noProof="0"/>
          </a:p>
        </p:txBody>
      </p:sp>
      <p:sp>
        <p:nvSpPr>
          <p:cNvPr id="7" name="Foliennummernplatzhalter 5"/>
          <p:cNvSpPr>
            <a:spLocks noGrp="1"/>
          </p:cNvSpPr>
          <p:nvPr>
            <p:ph type="sldNum" sz="quarter" idx="17"/>
          </p:nvPr>
        </p:nvSpPr>
        <p:spPr/>
        <p:txBody>
          <a:bodyPr/>
          <a:lstStyle>
            <a:lvl1pPr>
              <a:defRPr/>
            </a:lvl1pPr>
          </a:lstStyle>
          <a:p>
            <a:pPr>
              <a:defRPr/>
            </a:pPr>
            <a:fld id="{E69778B3-A9BC-4D9F-B3F7-243D8C4A4EF6}" type="slidenum">
              <a:rPr lang="en-US"/>
              <a:pPr>
                <a:defRPr/>
              </a:pPr>
              <a:t>‹#›</a:t>
            </a:fld>
            <a:endParaRPr lang="en-US"/>
          </a:p>
        </p:txBody>
      </p:sp>
      <p:sp>
        <p:nvSpPr>
          <p:cNvPr id="9" name="Titel 8"/>
          <p:cNvSpPr>
            <a:spLocks noGrp="1"/>
          </p:cNvSpPr>
          <p:nvPr>
            <p:ph type="title"/>
          </p:nvPr>
        </p:nvSpPr>
        <p:spPr>
          <a:xfrm>
            <a:off x="740229" y="601663"/>
            <a:ext cx="11193538" cy="527890"/>
          </a:xfrm>
        </p:spPr>
        <p:txBody>
          <a:bodyPr/>
          <a:lstStyle>
            <a:lvl1pPr>
              <a:defRPr>
                <a:solidFill>
                  <a:srgbClr val="002060"/>
                </a:solidFill>
              </a:defRPr>
            </a:lvl1pPr>
          </a:lstStyle>
          <a:p>
            <a:r>
              <a:rPr lang="de-DE"/>
              <a:t>Titelmasterformat durch Klicken bearbeiten</a:t>
            </a:r>
            <a:endParaRPr lang="en-US"/>
          </a:p>
        </p:txBody>
      </p:sp>
      <p:sp>
        <p:nvSpPr>
          <p:cNvPr id="4" name="Inhaltsplatzhalter 3"/>
          <p:cNvSpPr>
            <a:spLocks noGrp="1"/>
          </p:cNvSpPr>
          <p:nvPr>
            <p:ph sz="quarter" idx="18"/>
          </p:nvPr>
        </p:nvSpPr>
        <p:spPr>
          <a:xfrm>
            <a:off x="739775" y="190500"/>
            <a:ext cx="9801225" cy="292100"/>
          </a:xfrm>
        </p:spPr>
        <p:txBody>
          <a:bodyPr/>
          <a:lstStyle>
            <a:lvl1pPr>
              <a:defRPr sz="1600"/>
            </a:lvl1pPr>
            <a:lvl2pPr>
              <a:defRPr sz="1400"/>
            </a:lvl2pPr>
            <a:lvl3pPr>
              <a:defRPr sz="1400"/>
            </a:lvl3pPr>
            <a:lvl4pPr>
              <a:defRPr sz="1400"/>
            </a:lvl4pPr>
            <a:lvl5pPr>
              <a:defRPr sz="1400"/>
            </a:lvl5pPr>
          </a:lstStyle>
          <a:p>
            <a:pPr lvl="0"/>
            <a:r>
              <a:rPr lang="de-DE"/>
              <a:t>Textmasterformat bearbeiten</a:t>
            </a:r>
          </a:p>
        </p:txBody>
      </p:sp>
    </p:spTree>
    <p:extLst>
      <p:ext uri="{BB962C8B-B14F-4D97-AF65-F5344CB8AC3E}">
        <p14:creationId xmlns:p14="http://schemas.microsoft.com/office/powerpoint/2010/main" val="4023826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contd">
    <p:spTree>
      <p:nvGrpSpPr>
        <p:cNvPr id="1" name=""/>
        <p:cNvGrpSpPr/>
        <p:nvPr/>
      </p:nvGrpSpPr>
      <p:grpSpPr>
        <a:xfrm>
          <a:off x="0" y="0"/>
          <a:ext cx="0" cy="0"/>
          <a:chOff x="0" y="0"/>
          <a:chExt cx="0" cy="0"/>
        </a:xfrm>
      </p:grpSpPr>
      <p:sp>
        <p:nvSpPr>
          <p:cNvPr id="3" name="Inhaltsplatzhalter 2"/>
          <p:cNvSpPr>
            <a:spLocks noGrp="1"/>
          </p:cNvSpPr>
          <p:nvPr>
            <p:ph idx="1"/>
          </p:nvPr>
        </p:nvSpPr>
        <p:spPr>
          <a:xfrm>
            <a:off x="866273" y="839096"/>
            <a:ext cx="11067493" cy="5487098"/>
          </a:xfrm>
        </p:spPr>
        <p:txBody>
          <a:bodyPr/>
          <a:lstStyle>
            <a:lvl1pPr marL="0" indent="0">
              <a:defRPr sz="2000"/>
            </a:lvl1pPr>
            <a:lvl2pPr>
              <a:buClrTx/>
              <a:defRPr sz="2000"/>
            </a:lvl2pPr>
            <a:lvl3pPr marL="541338" indent="-271463">
              <a:buClrTx/>
              <a:buFont typeface="Wingdings" charset="2"/>
              <a:buChar char="§"/>
              <a:defRPr sz="2000"/>
            </a:lvl3pPr>
            <a:lvl4pPr marL="804863" indent="-228600">
              <a:buClrTx/>
              <a:buFont typeface="Wingdings" charset="2"/>
              <a:buChar char="§"/>
              <a:defRPr sz="1800"/>
            </a:lvl4pPr>
            <a:lvl5pPr marL="1074738" indent="-228600">
              <a:buFont typeface="Wingdings" panose="05000000000000000000" pitchFamily="2" charset="2"/>
              <a:buChar char="§"/>
              <a:defRPr sz="1800"/>
            </a:lvl5pPr>
          </a:lstStyle>
          <a:p>
            <a:pPr lvl="0"/>
            <a:r>
              <a:rPr lang="en-US" noProof="0" err="1"/>
              <a:t>Mastertextformat</a:t>
            </a:r>
            <a:r>
              <a:rPr lang="en-US" noProof="0"/>
              <a:t> </a:t>
            </a:r>
            <a:r>
              <a:rPr lang="en-US" noProof="0" err="1"/>
              <a:t>bearbeiten</a:t>
            </a:r>
            <a:endParaRPr lang="en-US" noProof="0"/>
          </a:p>
          <a:p>
            <a:pPr lvl="1"/>
            <a:r>
              <a:rPr lang="en-US" noProof="0" err="1"/>
              <a:t>Zweite</a:t>
            </a:r>
            <a:r>
              <a:rPr lang="en-US" noProof="0"/>
              <a:t> </a:t>
            </a:r>
            <a:r>
              <a:rPr lang="en-US" noProof="0" err="1"/>
              <a:t>Ebene</a:t>
            </a:r>
            <a:endParaRPr lang="en-US" noProof="0"/>
          </a:p>
          <a:p>
            <a:pPr lvl="2"/>
            <a:r>
              <a:rPr lang="en-US" noProof="0" err="1"/>
              <a:t>Dritte</a:t>
            </a:r>
            <a:r>
              <a:rPr lang="en-US" noProof="0"/>
              <a:t> </a:t>
            </a:r>
            <a:r>
              <a:rPr lang="en-US" noProof="0" err="1"/>
              <a:t>Ebene</a:t>
            </a:r>
            <a:endParaRPr lang="en-US" noProof="0"/>
          </a:p>
          <a:p>
            <a:pPr lvl="3"/>
            <a:r>
              <a:rPr lang="en-US" noProof="0" err="1"/>
              <a:t>Vierte</a:t>
            </a:r>
            <a:r>
              <a:rPr lang="en-US" noProof="0"/>
              <a:t> </a:t>
            </a:r>
            <a:r>
              <a:rPr lang="en-US" noProof="0" err="1"/>
              <a:t>Ebene</a:t>
            </a:r>
            <a:endParaRPr lang="en-US" noProof="0"/>
          </a:p>
          <a:p>
            <a:pPr lvl="4"/>
            <a:r>
              <a:rPr lang="en-US" noProof="0" err="1"/>
              <a:t>Fünfte</a:t>
            </a:r>
            <a:r>
              <a:rPr lang="en-US" noProof="0"/>
              <a:t> </a:t>
            </a:r>
            <a:r>
              <a:rPr lang="en-US" noProof="0" err="1"/>
              <a:t>Ebene</a:t>
            </a:r>
            <a:endParaRPr lang="en-US" noProof="0"/>
          </a:p>
        </p:txBody>
      </p:sp>
      <p:sp>
        <p:nvSpPr>
          <p:cNvPr id="7" name="Foliennummernplatzhalter 5"/>
          <p:cNvSpPr>
            <a:spLocks noGrp="1"/>
          </p:cNvSpPr>
          <p:nvPr>
            <p:ph type="sldNum" sz="quarter" idx="17"/>
          </p:nvPr>
        </p:nvSpPr>
        <p:spPr/>
        <p:txBody>
          <a:bodyPr/>
          <a:lstStyle>
            <a:lvl1pPr>
              <a:defRPr/>
            </a:lvl1pPr>
          </a:lstStyle>
          <a:p>
            <a:pPr>
              <a:defRPr/>
            </a:pPr>
            <a:fld id="{E69778B3-A9BC-4D9F-B3F7-243D8C4A4EF6}" type="slidenum">
              <a:rPr lang="en-US"/>
              <a:pPr>
                <a:defRPr/>
              </a:pPr>
              <a:t>‹#›</a:t>
            </a:fld>
            <a:endParaRPr lang="en-US"/>
          </a:p>
        </p:txBody>
      </p:sp>
      <p:sp>
        <p:nvSpPr>
          <p:cNvPr id="4" name="Inhaltsplatzhalter 3"/>
          <p:cNvSpPr>
            <a:spLocks noGrp="1"/>
          </p:cNvSpPr>
          <p:nvPr>
            <p:ph sz="quarter" idx="18"/>
          </p:nvPr>
        </p:nvSpPr>
        <p:spPr>
          <a:xfrm>
            <a:off x="739775" y="190500"/>
            <a:ext cx="9801225" cy="292100"/>
          </a:xfrm>
        </p:spPr>
        <p:txBody>
          <a:bodyPr/>
          <a:lstStyle>
            <a:lvl1pPr>
              <a:defRPr sz="1600"/>
            </a:lvl1pPr>
            <a:lvl2pPr>
              <a:defRPr sz="1400"/>
            </a:lvl2pPr>
            <a:lvl3pPr>
              <a:defRPr sz="1400"/>
            </a:lvl3pPr>
            <a:lvl4pPr>
              <a:defRPr sz="1400"/>
            </a:lvl4pPr>
            <a:lvl5pPr>
              <a:defRPr sz="1400"/>
            </a:lvl5pPr>
          </a:lstStyle>
          <a:p>
            <a:pPr lvl="0"/>
            <a:r>
              <a:rPr lang="de-DE"/>
              <a:t>Textmasterformat bearbeiten</a:t>
            </a:r>
          </a:p>
        </p:txBody>
      </p:sp>
      <p:sp>
        <p:nvSpPr>
          <p:cNvPr id="2" name="Textfeld 1"/>
          <p:cNvSpPr txBox="1"/>
          <p:nvPr userDrawn="1"/>
        </p:nvSpPr>
        <p:spPr>
          <a:xfrm>
            <a:off x="645589" y="485751"/>
            <a:ext cx="1314482" cy="246221"/>
          </a:xfrm>
          <a:prstGeom prst="rect">
            <a:avLst/>
          </a:prstGeom>
          <a:noFill/>
        </p:spPr>
        <p:txBody>
          <a:bodyPr wrap="square" rtlCol="0">
            <a:spAutoFit/>
          </a:bodyPr>
          <a:lstStyle/>
          <a:p>
            <a:r>
              <a:rPr lang="en-US" sz="1000">
                <a:solidFill>
                  <a:srgbClr val="002060"/>
                </a:solidFill>
              </a:rPr>
              <a:t>… cont’d …</a:t>
            </a:r>
          </a:p>
        </p:txBody>
      </p:sp>
    </p:spTree>
    <p:extLst>
      <p:ext uri="{BB962C8B-B14F-4D97-AF65-F5344CB8AC3E}">
        <p14:creationId xmlns:p14="http://schemas.microsoft.com/office/powerpoint/2010/main" val="328927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Inhaltsplatzhalter 2"/>
          <p:cNvSpPr>
            <a:spLocks noGrp="1"/>
          </p:cNvSpPr>
          <p:nvPr>
            <p:ph idx="1"/>
          </p:nvPr>
        </p:nvSpPr>
        <p:spPr>
          <a:xfrm>
            <a:off x="866273" y="642947"/>
            <a:ext cx="11067493" cy="5683247"/>
          </a:xfrm>
        </p:spPr>
        <p:txBody>
          <a:bodyPr/>
          <a:lstStyle>
            <a:lvl1pPr marL="0" indent="0">
              <a:defRPr sz="2000"/>
            </a:lvl1pPr>
            <a:lvl2pPr>
              <a:buClrTx/>
              <a:defRPr sz="2000"/>
            </a:lvl2pPr>
            <a:lvl3pPr marL="541338" indent="-271463">
              <a:buClrTx/>
              <a:buFont typeface="Wingdings" charset="2"/>
              <a:buChar char="§"/>
              <a:defRPr sz="2000"/>
            </a:lvl3pPr>
            <a:lvl4pPr marL="804863" indent="-228600">
              <a:buClrTx/>
              <a:buFont typeface="Wingdings" charset="2"/>
              <a:buChar char="§"/>
              <a:defRPr sz="1800"/>
            </a:lvl4pPr>
            <a:lvl5pPr marL="1074738" indent="-228600">
              <a:buFont typeface="Wingdings" panose="05000000000000000000" pitchFamily="2" charset="2"/>
              <a:buChar char="§"/>
              <a:defRPr sz="1800"/>
            </a:lvl5pPr>
          </a:lstStyle>
          <a:p>
            <a:pPr lvl="0"/>
            <a:r>
              <a:rPr lang="en-US" noProof="0" err="1"/>
              <a:t>Mastertextformat</a:t>
            </a:r>
            <a:r>
              <a:rPr lang="en-US" noProof="0"/>
              <a:t> </a:t>
            </a:r>
            <a:r>
              <a:rPr lang="en-US" noProof="0" err="1"/>
              <a:t>bearbeiten</a:t>
            </a:r>
            <a:endParaRPr lang="en-US" noProof="0"/>
          </a:p>
          <a:p>
            <a:pPr lvl="1"/>
            <a:r>
              <a:rPr lang="en-US" noProof="0" err="1"/>
              <a:t>Zweite</a:t>
            </a:r>
            <a:r>
              <a:rPr lang="en-US" noProof="0"/>
              <a:t> </a:t>
            </a:r>
            <a:r>
              <a:rPr lang="en-US" noProof="0" err="1"/>
              <a:t>Ebene</a:t>
            </a:r>
            <a:endParaRPr lang="en-US" noProof="0"/>
          </a:p>
          <a:p>
            <a:pPr lvl="2"/>
            <a:r>
              <a:rPr lang="en-US" noProof="0" err="1"/>
              <a:t>Dritte</a:t>
            </a:r>
            <a:r>
              <a:rPr lang="en-US" noProof="0"/>
              <a:t> </a:t>
            </a:r>
            <a:r>
              <a:rPr lang="en-US" noProof="0" err="1"/>
              <a:t>Ebene</a:t>
            </a:r>
            <a:endParaRPr lang="en-US" noProof="0"/>
          </a:p>
          <a:p>
            <a:pPr lvl="3"/>
            <a:r>
              <a:rPr lang="en-US" noProof="0" err="1"/>
              <a:t>Vierte</a:t>
            </a:r>
            <a:r>
              <a:rPr lang="en-US" noProof="0"/>
              <a:t> </a:t>
            </a:r>
            <a:r>
              <a:rPr lang="en-US" noProof="0" err="1"/>
              <a:t>Ebene</a:t>
            </a:r>
            <a:endParaRPr lang="en-US" noProof="0"/>
          </a:p>
          <a:p>
            <a:pPr lvl="4"/>
            <a:r>
              <a:rPr lang="en-US" noProof="0" err="1"/>
              <a:t>Fünfte</a:t>
            </a:r>
            <a:r>
              <a:rPr lang="en-US" noProof="0"/>
              <a:t> </a:t>
            </a:r>
            <a:r>
              <a:rPr lang="en-US" noProof="0" err="1"/>
              <a:t>Ebene</a:t>
            </a:r>
            <a:endParaRPr lang="en-US" noProof="0"/>
          </a:p>
        </p:txBody>
      </p:sp>
      <p:sp>
        <p:nvSpPr>
          <p:cNvPr id="7" name="Foliennummernplatzhalter 5"/>
          <p:cNvSpPr>
            <a:spLocks noGrp="1"/>
          </p:cNvSpPr>
          <p:nvPr>
            <p:ph type="sldNum" sz="quarter" idx="17"/>
          </p:nvPr>
        </p:nvSpPr>
        <p:spPr/>
        <p:txBody>
          <a:bodyPr/>
          <a:lstStyle>
            <a:lvl1pPr>
              <a:defRPr/>
            </a:lvl1pPr>
          </a:lstStyle>
          <a:p>
            <a:pPr>
              <a:defRPr/>
            </a:pPr>
            <a:fld id="{E69778B3-A9BC-4D9F-B3F7-243D8C4A4EF6}" type="slidenum">
              <a:rPr lang="en-US"/>
              <a:pPr>
                <a:defRPr/>
              </a:pPr>
              <a:t>‹#›</a:t>
            </a:fld>
            <a:endParaRPr lang="en-US"/>
          </a:p>
        </p:txBody>
      </p:sp>
      <p:sp>
        <p:nvSpPr>
          <p:cNvPr id="4" name="Inhaltsplatzhalter 3"/>
          <p:cNvSpPr>
            <a:spLocks noGrp="1"/>
          </p:cNvSpPr>
          <p:nvPr>
            <p:ph sz="quarter" idx="18"/>
          </p:nvPr>
        </p:nvSpPr>
        <p:spPr>
          <a:xfrm>
            <a:off x="739775" y="190500"/>
            <a:ext cx="9801225" cy="292100"/>
          </a:xfrm>
        </p:spPr>
        <p:txBody>
          <a:bodyPr/>
          <a:lstStyle>
            <a:lvl1pPr>
              <a:defRPr sz="1600"/>
            </a:lvl1pPr>
            <a:lvl2pPr>
              <a:defRPr sz="1400"/>
            </a:lvl2pPr>
            <a:lvl3pPr>
              <a:defRPr sz="1400"/>
            </a:lvl3pPr>
            <a:lvl4pPr>
              <a:defRPr sz="1400"/>
            </a:lvl4pPr>
            <a:lvl5pPr>
              <a:defRPr sz="1400"/>
            </a:lvl5pPr>
          </a:lstStyle>
          <a:p>
            <a:pPr lvl="0"/>
            <a:r>
              <a:rPr lang="de-DE"/>
              <a:t>Textmasterformat bearbeiten</a:t>
            </a:r>
          </a:p>
        </p:txBody>
      </p:sp>
    </p:spTree>
    <p:extLst>
      <p:ext uri="{BB962C8B-B14F-4D97-AF65-F5344CB8AC3E}">
        <p14:creationId xmlns:p14="http://schemas.microsoft.com/office/powerpoint/2010/main" val="3193497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0" indent="0">
              <a:defRPr sz="2200"/>
            </a:lvl1pPr>
            <a:lvl2pPr>
              <a:buClrTx/>
              <a:defRPr sz="2200"/>
            </a:lvl2pPr>
            <a:lvl3pPr marL="541338" indent="-271463">
              <a:buClrTx/>
              <a:buFont typeface="Wingdings" charset="2"/>
              <a:buChar char="§"/>
              <a:defRPr sz="2000"/>
            </a:lvl3pPr>
            <a:lvl4pPr marL="804863" indent="-228600">
              <a:buClrTx/>
              <a:buFont typeface="Wingdings" charset="2"/>
              <a:buChar char="§"/>
              <a:defRPr sz="1800"/>
            </a:lvl4pPr>
            <a:lvl5pPr marL="1074738" indent="-228600">
              <a:buFont typeface="Wingdings" panose="05000000000000000000" pitchFamily="2" charset="2"/>
              <a:buChar char="§"/>
              <a:defRPr sz="1800"/>
            </a:lvl5pPr>
          </a:lstStyle>
          <a:p>
            <a:pPr lvl="0"/>
            <a:r>
              <a:rPr lang="en-US" noProof="0" err="1"/>
              <a:t>Mastertextformat</a:t>
            </a:r>
            <a:r>
              <a:rPr lang="en-US" noProof="0"/>
              <a:t> </a:t>
            </a:r>
            <a:r>
              <a:rPr lang="en-US" noProof="0" err="1"/>
              <a:t>bearbeiten</a:t>
            </a:r>
            <a:endParaRPr lang="en-US" noProof="0"/>
          </a:p>
          <a:p>
            <a:pPr lvl="1"/>
            <a:r>
              <a:rPr lang="en-US" noProof="0" err="1"/>
              <a:t>Zweite</a:t>
            </a:r>
            <a:r>
              <a:rPr lang="en-US" noProof="0"/>
              <a:t> </a:t>
            </a:r>
            <a:r>
              <a:rPr lang="en-US" noProof="0" err="1"/>
              <a:t>Ebene</a:t>
            </a:r>
            <a:endParaRPr lang="en-US" noProof="0"/>
          </a:p>
          <a:p>
            <a:pPr lvl="2"/>
            <a:r>
              <a:rPr lang="en-US" noProof="0" err="1"/>
              <a:t>Dritte</a:t>
            </a:r>
            <a:r>
              <a:rPr lang="en-US" noProof="0"/>
              <a:t> </a:t>
            </a:r>
            <a:r>
              <a:rPr lang="en-US" noProof="0" err="1"/>
              <a:t>Ebene</a:t>
            </a:r>
            <a:endParaRPr lang="en-US" noProof="0"/>
          </a:p>
          <a:p>
            <a:pPr lvl="3"/>
            <a:r>
              <a:rPr lang="en-US" noProof="0" err="1"/>
              <a:t>Vierte</a:t>
            </a:r>
            <a:r>
              <a:rPr lang="en-US" noProof="0"/>
              <a:t> </a:t>
            </a:r>
            <a:r>
              <a:rPr lang="en-US" noProof="0" err="1"/>
              <a:t>Ebene</a:t>
            </a:r>
            <a:endParaRPr lang="en-US" noProof="0"/>
          </a:p>
          <a:p>
            <a:pPr lvl="4"/>
            <a:r>
              <a:rPr lang="en-US" noProof="0" err="1"/>
              <a:t>Fünfte</a:t>
            </a:r>
            <a:r>
              <a:rPr lang="en-US" noProof="0"/>
              <a:t> </a:t>
            </a:r>
            <a:r>
              <a:rPr lang="en-US" noProof="0" err="1"/>
              <a:t>Ebene</a:t>
            </a:r>
            <a:endParaRPr lang="en-US" noProof="0"/>
          </a:p>
        </p:txBody>
      </p:sp>
      <p:sp>
        <p:nvSpPr>
          <p:cNvPr id="16" name="Textplatzhalter 15"/>
          <p:cNvSpPr>
            <a:spLocks noGrp="1"/>
          </p:cNvSpPr>
          <p:nvPr>
            <p:ph type="body" sz="quarter" idx="14"/>
          </p:nvPr>
        </p:nvSpPr>
        <p:spPr>
          <a:xfrm>
            <a:off x="960967" y="190804"/>
            <a:ext cx="10972800" cy="254389"/>
          </a:xfrm>
        </p:spPr>
        <p:txBody>
          <a:bodyPr>
            <a:normAutofit/>
          </a:bodyPr>
          <a:lstStyle>
            <a:lvl1pPr>
              <a:defRPr sz="1600"/>
            </a:lvl1pPr>
          </a:lstStyle>
          <a:p>
            <a:pPr lvl="0"/>
            <a:r>
              <a:rPr lang="en-US" noProof="0" err="1"/>
              <a:t>Mastertextformat</a:t>
            </a:r>
            <a:r>
              <a:rPr lang="en-US" noProof="0"/>
              <a:t> </a:t>
            </a:r>
            <a:r>
              <a:rPr lang="en-US" noProof="0" err="1"/>
              <a:t>bearbeiten</a:t>
            </a:r>
            <a:endParaRPr lang="en-US" noProof="0"/>
          </a:p>
        </p:txBody>
      </p:sp>
      <p:sp>
        <p:nvSpPr>
          <p:cNvPr id="6" name="Fußzeilenplatzhalter 4"/>
          <p:cNvSpPr>
            <a:spLocks noGrp="1"/>
          </p:cNvSpPr>
          <p:nvPr>
            <p:ph type="ftr" sz="quarter" idx="16"/>
          </p:nvPr>
        </p:nvSpPr>
        <p:spPr>
          <a:xfrm>
            <a:off x="304800" y="6516694"/>
            <a:ext cx="11628965" cy="197379"/>
          </a:xfrm>
          <a:prstGeom prst="rect">
            <a:avLst/>
          </a:prstGeom>
        </p:spPr>
        <p:txBody>
          <a:bodyPr/>
          <a:lstStyle>
            <a:lvl1pPr>
              <a:tabLst>
                <a:tab pos="7264400" algn="r"/>
              </a:tabLst>
              <a:defRPr sz="1200">
                <a:latin typeface="Gill Sans MT" panose="020B0502020104020203" pitchFamily="34" charset="0"/>
              </a:defRPr>
            </a:lvl1pPr>
          </a:lstStyle>
          <a:p>
            <a:pPr>
              <a:tabLst>
                <a:tab pos="3767138" algn="ctr"/>
                <a:tab pos="7264400" algn="r"/>
              </a:tabLst>
              <a:defRPr/>
            </a:pPr>
            <a:endParaRPr lang="en-US"/>
          </a:p>
        </p:txBody>
      </p:sp>
      <p:sp>
        <p:nvSpPr>
          <p:cNvPr id="7" name="Foliennummernplatzhalter 5"/>
          <p:cNvSpPr>
            <a:spLocks noGrp="1"/>
          </p:cNvSpPr>
          <p:nvPr>
            <p:ph type="sldNum" sz="quarter" idx="17"/>
          </p:nvPr>
        </p:nvSpPr>
        <p:spPr/>
        <p:txBody>
          <a:bodyPr/>
          <a:lstStyle>
            <a:lvl1pPr>
              <a:defRPr/>
            </a:lvl1pPr>
          </a:lstStyle>
          <a:p>
            <a:pPr>
              <a:defRPr/>
            </a:pPr>
            <a:fld id="{E69778B3-A9BC-4D9F-B3F7-243D8C4A4EF6}" type="slidenum">
              <a:rPr lang="en-US"/>
              <a:pPr>
                <a:defRPr/>
              </a:pPr>
              <a:t>‹#›</a:t>
            </a:fld>
            <a:endParaRPr lang="en-US"/>
          </a:p>
        </p:txBody>
      </p:sp>
      <p:sp>
        <p:nvSpPr>
          <p:cNvPr id="9" name="Titel 8"/>
          <p:cNvSpPr>
            <a:spLocks noGrp="1"/>
          </p:cNvSpPr>
          <p:nvPr>
            <p:ph type="title"/>
          </p:nvPr>
        </p:nvSpPr>
        <p:spPr/>
        <p:txBody>
          <a:bodyPr/>
          <a:lstStyle/>
          <a:p>
            <a:r>
              <a:rPr lang="de-DE"/>
              <a:t>Titelmasterformat durch Klicken bearbeiten</a:t>
            </a:r>
            <a:endParaRPr lang="en-US"/>
          </a:p>
        </p:txBody>
      </p:sp>
    </p:spTree>
    <p:extLst>
      <p:ext uri="{BB962C8B-B14F-4D97-AF65-F5344CB8AC3E}">
        <p14:creationId xmlns:p14="http://schemas.microsoft.com/office/powerpoint/2010/main" val="715935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bg>
      <p:bgPr>
        <a:gradFill flip="none" rotWithShape="1">
          <a:gsLst>
            <a:gs pos="8000">
              <a:schemeClr val="bg1"/>
            </a:gs>
            <a:gs pos="100000">
              <a:schemeClr val="bg1">
                <a:lumMod val="65000"/>
              </a:schemeClr>
            </a:gs>
          </a:gsLst>
          <a:lin ang="5400000" scaled="0"/>
          <a:tileRect/>
        </a:gradFill>
        <a:effectLst/>
      </p:bgPr>
    </p:bg>
    <p:spTree>
      <p:nvGrpSpPr>
        <p:cNvPr id="1" name=""/>
        <p:cNvGrpSpPr/>
        <p:nvPr/>
      </p:nvGrpSpPr>
      <p:grpSpPr>
        <a:xfrm>
          <a:off x="0" y="0"/>
          <a:ext cx="0" cy="0"/>
          <a:chOff x="0" y="0"/>
          <a:chExt cx="0" cy="0"/>
        </a:xfrm>
      </p:grpSpPr>
      <p:sp>
        <p:nvSpPr>
          <p:cNvPr id="14" name="Titel 2"/>
          <p:cNvSpPr>
            <a:spLocks noGrp="1"/>
          </p:cNvSpPr>
          <p:nvPr>
            <p:ph type="title"/>
          </p:nvPr>
        </p:nvSpPr>
        <p:spPr>
          <a:xfrm>
            <a:off x="960972" y="1134543"/>
            <a:ext cx="10892639" cy="1716234"/>
          </a:xfrm>
        </p:spPr>
        <p:txBody>
          <a:bodyPr anchor="ctr" anchorCtr="0"/>
          <a:lstStyle>
            <a:lvl1pPr algn="ctr">
              <a:defRPr sz="5000" b="0">
                <a:solidFill>
                  <a:srgbClr val="002060"/>
                </a:solidFill>
                <a:latin typeface="Gill Sans MT" panose="020B0502020104020203" pitchFamily="34" charset="0"/>
              </a:defRPr>
            </a:lvl1pPr>
          </a:lstStyle>
          <a:p>
            <a:r>
              <a:rPr lang="en-US" noProof="0" err="1"/>
              <a:t>Mastertitelformat</a:t>
            </a:r>
            <a:r>
              <a:rPr lang="en-US" noProof="0"/>
              <a:t> </a:t>
            </a:r>
            <a:r>
              <a:rPr lang="en-US" noProof="0" err="1"/>
              <a:t>bearbeiten</a:t>
            </a:r>
            <a:endParaRPr lang="en-US" noProof="0"/>
          </a:p>
        </p:txBody>
      </p:sp>
      <p:sp>
        <p:nvSpPr>
          <p:cNvPr id="9" name="Foliennummernplatzhalter 5"/>
          <p:cNvSpPr>
            <a:spLocks noGrp="1"/>
          </p:cNvSpPr>
          <p:nvPr>
            <p:ph type="sldNum" sz="quarter" idx="12"/>
          </p:nvPr>
        </p:nvSpPr>
        <p:spPr/>
        <p:txBody>
          <a:bodyPr/>
          <a:lstStyle>
            <a:lvl1pPr>
              <a:defRPr/>
            </a:lvl1pPr>
          </a:lstStyle>
          <a:p>
            <a:pPr>
              <a:defRPr/>
            </a:pPr>
            <a:fld id="{A52DD86E-C6CF-47D9-AA77-8E22C7EE0FE4}" type="slidenum">
              <a:rPr lang="en-US"/>
              <a:pPr>
                <a:defRPr/>
              </a:pPr>
              <a:t>‹#›</a:t>
            </a:fld>
            <a:endParaRPr lang="en-US"/>
          </a:p>
        </p:txBody>
      </p:sp>
      <p:sp>
        <p:nvSpPr>
          <p:cNvPr id="19" name="Fußzeilenplatzhalter 4"/>
          <p:cNvSpPr txBox="1">
            <a:spLocks/>
          </p:cNvSpPr>
          <p:nvPr userDrawn="1"/>
        </p:nvSpPr>
        <p:spPr>
          <a:xfrm>
            <a:off x="7267316" y="4948518"/>
            <a:ext cx="4381899" cy="700628"/>
          </a:xfrm>
          <a:prstGeom prst="rect">
            <a:avLst/>
          </a:prstGeom>
        </p:spPr>
        <p:txBody>
          <a:bodyPr vert="horz" wrap="square" lIns="0" tIns="0" rIns="0" bIns="0" numCol="1" anchor="b" anchorCtr="0" compatLnSpc="1">
            <a:prstTxWarp prst="textNoShape">
              <a:avLst/>
            </a:prstTxWarp>
          </a:bodyPr>
          <a:lstStyle>
            <a:defPPr>
              <a:defRPr lang="de-DE"/>
            </a:defPPr>
            <a:lvl1pPr algn="l" defTabSz="457200" rtl="0" eaLnBrk="1" fontAlgn="base" hangingPunct="1">
              <a:spcBef>
                <a:spcPct val="0"/>
              </a:spcBef>
              <a:spcAft>
                <a:spcPct val="0"/>
              </a:spcAft>
              <a:tabLst>
                <a:tab pos="4303713" algn="ctr"/>
                <a:tab pos="8704263" algn="r"/>
              </a:tabLst>
              <a:defRPr sz="2000" b="1" kern="1200">
                <a:solidFill>
                  <a:schemeClr val="tx1"/>
                </a:solidFill>
                <a:latin typeface="Gill Sans MT" panose="020B0502020104020203" pitchFamily="34" charset="0"/>
                <a:ea typeface="ＭＳ Ｐゴシック" pitchFamily="-107"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r">
              <a:tabLst/>
              <a:defRPr/>
            </a:pPr>
            <a:r>
              <a:rPr lang="en-US" sz="1400" b="0"/>
              <a:t>Institute o</a:t>
            </a:r>
            <a:r>
              <a:rPr lang="en-US" sz="1400" b="0" spc="70" baseline="0"/>
              <a:t>f </a:t>
            </a:r>
            <a:r>
              <a:rPr lang="en-US" sz="1400" b="0"/>
              <a:t>Technical Informatics</a:t>
            </a:r>
          </a:p>
          <a:p>
            <a:pPr algn="r">
              <a:tabLst/>
              <a:defRPr/>
            </a:pPr>
            <a:r>
              <a:rPr lang="en-US" sz="1400" b="0"/>
              <a:t>Embedded Automotive Systems Group</a:t>
            </a:r>
          </a:p>
          <a:p>
            <a:pPr algn="r">
              <a:tabLst/>
              <a:defRPr/>
            </a:pPr>
            <a:r>
              <a:rPr lang="en-US" sz="1400" b="0"/>
              <a:t>Graz University of Technology</a:t>
            </a:r>
          </a:p>
        </p:txBody>
      </p:sp>
      <p:sp>
        <p:nvSpPr>
          <p:cNvPr id="4" name="Textplatzhalter 3"/>
          <p:cNvSpPr>
            <a:spLocks noGrp="1"/>
          </p:cNvSpPr>
          <p:nvPr>
            <p:ph type="body" sz="quarter" idx="13"/>
          </p:nvPr>
        </p:nvSpPr>
        <p:spPr>
          <a:xfrm>
            <a:off x="960438" y="3043854"/>
            <a:ext cx="10893425" cy="893763"/>
          </a:xfrm>
        </p:spPr>
        <p:txBody>
          <a:bodyPr/>
          <a:lstStyle>
            <a:lvl1pPr algn="ctr">
              <a:defRPr sz="3600">
                <a:solidFill>
                  <a:schemeClr val="tx1"/>
                </a:solidFill>
              </a:defRPr>
            </a:lvl1pPr>
          </a:lstStyle>
          <a:p>
            <a:pPr lvl="0"/>
            <a:r>
              <a:rPr lang="de-DE"/>
              <a:t>Textmasterformat bearbeiten</a:t>
            </a:r>
            <a:endParaRPr lang="en-US"/>
          </a:p>
        </p:txBody>
      </p:sp>
      <p:sp>
        <p:nvSpPr>
          <p:cNvPr id="7" name="Fußzeilenplatzhalter 4"/>
          <p:cNvSpPr txBox="1">
            <a:spLocks/>
          </p:cNvSpPr>
          <p:nvPr userDrawn="1"/>
        </p:nvSpPr>
        <p:spPr>
          <a:xfrm>
            <a:off x="1350558" y="4905672"/>
            <a:ext cx="2866335" cy="624562"/>
          </a:xfrm>
          <a:prstGeom prst="rect">
            <a:avLst/>
          </a:prstGeom>
        </p:spPr>
        <p:txBody>
          <a:bodyPr vert="horz" wrap="square" lIns="0" tIns="0" rIns="0" bIns="0" numCol="1" anchor="b" anchorCtr="0" compatLnSpc="1">
            <a:prstTxWarp prst="textNoShape">
              <a:avLst/>
            </a:prstTxWarp>
          </a:bodyPr>
          <a:lstStyle>
            <a:defPPr>
              <a:defRPr lang="de-DE"/>
            </a:defPPr>
            <a:lvl1pPr algn="l" defTabSz="457200" rtl="0" eaLnBrk="1" fontAlgn="base" hangingPunct="1">
              <a:spcBef>
                <a:spcPct val="0"/>
              </a:spcBef>
              <a:spcAft>
                <a:spcPct val="0"/>
              </a:spcAft>
              <a:tabLst>
                <a:tab pos="4303713" algn="ctr"/>
                <a:tab pos="8704263" algn="r"/>
              </a:tabLst>
              <a:defRPr sz="2000" b="1" kern="1200">
                <a:solidFill>
                  <a:schemeClr val="tx1"/>
                </a:solidFill>
                <a:latin typeface="Gill Sans MT" panose="020B0502020104020203" pitchFamily="34" charset="0"/>
                <a:ea typeface="ＭＳ Ｐゴシック" pitchFamily="-107"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a:tabLst/>
              <a:defRPr/>
            </a:pPr>
            <a:r>
              <a:rPr lang="en-US" sz="2200">
                <a:solidFill>
                  <a:srgbClr val="002060"/>
                </a:solidFill>
              </a:rPr>
              <a:t>Vignesh Manjunath</a:t>
            </a:r>
            <a:endParaRPr lang="en-US" sz="2200" b="0">
              <a:solidFill>
                <a:srgbClr val="002060"/>
              </a:solidFill>
            </a:endParaRPr>
          </a:p>
          <a:p>
            <a:pPr algn="ctr">
              <a:tabLst/>
              <a:defRPr/>
            </a:pPr>
            <a:r>
              <a:rPr lang="en-US" sz="1400" b="0"/>
              <a:t>Vignesh.Manjunath@pro2future.at</a:t>
            </a:r>
          </a:p>
        </p:txBody>
      </p:sp>
    </p:spTree>
    <p:extLst>
      <p:ext uri="{BB962C8B-B14F-4D97-AF65-F5344CB8AC3E}">
        <p14:creationId xmlns:p14="http://schemas.microsoft.com/office/powerpoint/2010/main" val="3925239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0" indent="0">
              <a:defRPr sz="2000"/>
            </a:lvl1pPr>
            <a:lvl2pPr>
              <a:buClrTx/>
              <a:defRPr sz="2000"/>
            </a:lvl2pPr>
            <a:lvl3pPr marL="541338" indent="-271463">
              <a:buClrTx/>
              <a:buFont typeface="Wingdings" charset="2"/>
              <a:buChar char="§"/>
              <a:defRPr sz="2000"/>
            </a:lvl3pPr>
            <a:lvl4pPr marL="804863" indent="-228600">
              <a:buClrTx/>
              <a:buFont typeface="Wingdings" charset="2"/>
              <a:buChar char="§"/>
              <a:defRPr sz="1800"/>
            </a:lvl4pPr>
            <a:lvl5pPr marL="1074738" indent="-228600">
              <a:buFont typeface="Wingdings" panose="05000000000000000000" pitchFamily="2" charset="2"/>
              <a:buChar char="§"/>
              <a:defRPr sz="1800"/>
            </a:lvl5pPr>
          </a:lstStyle>
          <a:p>
            <a:pPr lvl="0"/>
            <a:r>
              <a:rPr lang="en-US" noProof="0" err="1"/>
              <a:t>Mastertextformat</a:t>
            </a:r>
            <a:r>
              <a:rPr lang="en-US" noProof="0"/>
              <a:t> </a:t>
            </a:r>
            <a:r>
              <a:rPr lang="en-US" noProof="0" err="1"/>
              <a:t>bearbeiten</a:t>
            </a:r>
            <a:endParaRPr lang="en-US" noProof="0"/>
          </a:p>
          <a:p>
            <a:pPr lvl="1"/>
            <a:r>
              <a:rPr lang="en-US" noProof="0" err="1"/>
              <a:t>Zweite</a:t>
            </a:r>
            <a:r>
              <a:rPr lang="en-US" noProof="0"/>
              <a:t> </a:t>
            </a:r>
            <a:r>
              <a:rPr lang="en-US" noProof="0" err="1"/>
              <a:t>Ebene</a:t>
            </a:r>
            <a:endParaRPr lang="en-US" noProof="0"/>
          </a:p>
          <a:p>
            <a:pPr lvl="2"/>
            <a:r>
              <a:rPr lang="en-US" noProof="0" err="1"/>
              <a:t>Dritte</a:t>
            </a:r>
            <a:r>
              <a:rPr lang="en-US" noProof="0"/>
              <a:t> </a:t>
            </a:r>
            <a:r>
              <a:rPr lang="en-US" noProof="0" err="1"/>
              <a:t>Ebene</a:t>
            </a:r>
            <a:endParaRPr lang="en-US" noProof="0"/>
          </a:p>
          <a:p>
            <a:pPr lvl="3"/>
            <a:r>
              <a:rPr lang="en-US" noProof="0" err="1"/>
              <a:t>Vierte</a:t>
            </a:r>
            <a:r>
              <a:rPr lang="en-US" noProof="0"/>
              <a:t> </a:t>
            </a:r>
            <a:r>
              <a:rPr lang="en-US" noProof="0" err="1"/>
              <a:t>Ebene</a:t>
            </a:r>
            <a:endParaRPr lang="en-US" noProof="0"/>
          </a:p>
          <a:p>
            <a:pPr lvl="4"/>
            <a:r>
              <a:rPr lang="en-US" noProof="0" err="1"/>
              <a:t>Fünfte</a:t>
            </a:r>
            <a:r>
              <a:rPr lang="en-US" noProof="0"/>
              <a:t> </a:t>
            </a:r>
            <a:r>
              <a:rPr lang="en-US" noProof="0" err="1"/>
              <a:t>Ebene</a:t>
            </a:r>
            <a:endParaRPr lang="en-US" noProof="0"/>
          </a:p>
        </p:txBody>
      </p:sp>
      <p:sp>
        <p:nvSpPr>
          <p:cNvPr id="7" name="Foliennummernplatzhalter 5"/>
          <p:cNvSpPr>
            <a:spLocks noGrp="1"/>
          </p:cNvSpPr>
          <p:nvPr>
            <p:ph type="sldNum" sz="quarter" idx="17"/>
          </p:nvPr>
        </p:nvSpPr>
        <p:spPr/>
        <p:txBody>
          <a:bodyPr/>
          <a:lstStyle>
            <a:lvl1pPr>
              <a:defRPr/>
            </a:lvl1pPr>
          </a:lstStyle>
          <a:p>
            <a:pPr>
              <a:defRPr/>
            </a:pPr>
            <a:fld id="{E69778B3-A9BC-4D9F-B3F7-243D8C4A4EF6}" type="slidenum">
              <a:rPr lang="en-US"/>
              <a:pPr>
                <a:defRPr/>
              </a:pPr>
              <a:t>‹#›</a:t>
            </a:fld>
            <a:endParaRPr lang="en-US"/>
          </a:p>
        </p:txBody>
      </p:sp>
      <p:sp>
        <p:nvSpPr>
          <p:cNvPr id="9" name="Titel 8"/>
          <p:cNvSpPr>
            <a:spLocks noGrp="1"/>
          </p:cNvSpPr>
          <p:nvPr>
            <p:ph type="title"/>
          </p:nvPr>
        </p:nvSpPr>
        <p:spPr/>
        <p:txBody>
          <a:bodyPr/>
          <a:lstStyle>
            <a:lvl1pPr>
              <a:defRPr>
                <a:solidFill>
                  <a:srgbClr val="002060"/>
                </a:solidFill>
              </a:defRPr>
            </a:lvl1pPr>
          </a:lstStyle>
          <a:p>
            <a:r>
              <a:rPr lang="de-DE"/>
              <a:t>Titelmasterformat durch Klicken bearbeiten</a:t>
            </a:r>
            <a:endParaRPr lang="en-US"/>
          </a:p>
        </p:txBody>
      </p:sp>
      <p:sp>
        <p:nvSpPr>
          <p:cNvPr id="4" name="Inhaltsplatzhalter 3"/>
          <p:cNvSpPr>
            <a:spLocks noGrp="1"/>
          </p:cNvSpPr>
          <p:nvPr>
            <p:ph sz="quarter" idx="18"/>
          </p:nvPr>
        </p:nvSpPr>
        <p:spPr>
          <a:xfrm>
            <a:off x="739775" y="190500"/>
            <a:ext cx="9801225" cy="292100"/>
          </a:xfrm>
        </p:spPr>
        <p:txBody>
          <a:bodyPr/>
          <a:lstStyle>
            <a:lvl1pPr>
              <a:defRPr sz="1600"/>
            </a:lvl1pPr>
            <a:lvl2pPr>
              <a:defRPr sz="1400"/>
            </a:lvl2pPr>
            <a:lvl3pPr>
              <a:defRPr sz="1400"/>
            </a:lvl3pPr>
            <a:lvl4pPr>
              <a:defRPr sz="1400"/>
            </a:lvl4pPr>
            <a:lvl5pPr>
              <a:defRPr sz="1400"/>
            </a:lvl5pPr>
          </a:lstStyle>
          <a:p>
            <a:pPr lvl="0"/>
            <a:r>
              <a:rPr lang="de-DE"/>
              <a:t>Textmasterformat bearbeiten</a:t>
            </a:r>
          </a:p>
        </p:txBody>
      </p:sp>
    </p:spTree>
    <p:extLst>
      <p:ext uri="{BB962C8B-B14F-4D97-AF65-F5344CB8AC3E}">
        <p14:creationId xmlns:p14="http://schemas.microsoft.com/office/powerpoint/2010/main" val="942822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0" indent="0">
              <a:defRPr sz="2000"/>
            </a:lvl1pPr>
            <a:lvl2pPr>
              <a:buClrTx/>
              <a:defRPr sz="2000"/>
            </a:lvl2pPr>
            <a:lvl3pPr marL="541338" indent="-271463">
              <a:buClrTx/>
              <a:buFont typeface="Wingdings" charset="2"/>
              <a:buChar char="§"/>
              <a:defRPr sz="2000"/>
            </a:lvl3pPr>
            <a:lvl4pPr marL="804863" indent="-228600">
              <a:buClrTx/>
              <a:buFont typeface="Wingdings" charset="2"/>
              <a:buChar char="§"/>
              <a:defRPr sz="1800"/>
            </a:lvl4pPr>
            <a:lvl5pPr marL="1074738" indent="-228600">
              <a:buFont typeface="Wingdings" panose="05000000000000000000" pitchFamily="2" charset="2"/>
              <a:buChar char="§"/>
              <a:defRPr sz="1800"/>
            </a:lvl5pPr>
          </a:lstStyle>
          <a:p>
            <a:pPr lvl="0"/>
            <a:r>
              <a:rPr lang="en-US" noProof="0" err="1"/>
              <a:t>Mastertextformat</a:t>
            </a:r>
            <a:r>
              <a:rPr lang="en-US" noProof="0"/>
              <a:t> </a:t>
            </a:r>
            <a:r>
              <a:rPr lang="en-US" noProof="0" err="1"/>
              <a:t>bearbeiten</a:t>
            </a:r>
            <a:endParaRPr lang="en-US" noProof="0"/>
          </a:p>
          <a:p>
            <a:pPr lvl="1"/>
            <a:r>
              <a:rPr lang="en-US" noProof="0" err="1"/>
              <a:t>Zweite</a:t>
            </a:r>
            <a:r>
              <a:rPr lang="en-US" noProof="0"/>
              <a:t> </a:t>
            </a:r>
            <a:r>
              <a:rPr lang="en-US" noProof="0" err="1"/>
              <a:t>Ebene</a:t>
            </a:r>
            <a:endParaRPr lang="en-US" noProof="0"/>
          </a:p>
          <a:p>
            <a:pPr lvl="2"/>
            <a:r>
              <a:rPr lang="en-US" noProof="0" err="1"/>
              <a:t>Dritte</a:t>
            </a:r>
            <a:r>
              <a:rPr lang="en-US" noProof="0"/>
              <a:t> </a:t>
            </a:r>
            <a:r>
              <a:rPr lang="en-US" noProof="0" err="1"/>
              <a:t>Ebene</a:t>
            </a:r>
            <a:endParaRPr lang="en-US" noProof="0"/>
          </a:p>
          <a:p>
            <a:pPr lvl="3"/>
            <a:r>
              <a:rPr lang="en-US" noProof="0" err="1"/>
              <a:t>Vierte</a:t>
            </a:r>
            <a:r>
              <a:rPr lang="en-US" noProof="0"/>
              <a:t> </a:t>
            </a:r>
            <a:r>
              <a:rPr lang="en-US" noProof="0" err="1"/>
              <a:t>Ebene</a:t>
            </a:r>
            <a:endParaRPr lang="en-US" noProof="0"/>
          </a:p>
          <a:p>
            <a:pPr lvl="4"/>
            <a:r>
              <a:rPr lang="en-US" noProof="0" err="1"/>
              <a:t>Fünfte</a:t>
            </a:r>
            <a:r>
              <a:rPr lang="en-US" noProof="0"/>
              <a:t> </a:t>
            </a:r>
            <a:r>
              <a:rPr lang="en-US" noProof="0" err="1"/>
              <a:t>Ebene</a:t>
            </a:r>
            <a:endParaRPr lang="en-US" noProof="0"/>
          </a:p>
        </p:txBody>
      </p:sp>
      <p:sp>
        <p:nvSpPr>
          <p:cNvPr id="7" name="Foliennummernplatzhalter 5"/>
          <p:cNvSpPr>
            <a:spLocks noGrp="1"/>
          </p:cNvSpPr>
          <p:nvPr>
            <p:ph type="sldNum" sz="quarter" idx="17"/>
          </p:nvPr>
        </p:nvSpPr>
        <p:spPr/>
        <p:txBody>
          <a:bodyPr/>
          <a:lstStyle>
            <a:lvl1pPr>
              <a:defRPr/>
            </a:lvl1pPr>
          </a:lstStyle>
          <a:p>
            <a:pPr>
              <a:defRPr/>
            </a:pPr>
            <a:fld id="{E69778B3-A9BC-4D9F-B3F7-243D8C4A4EF6}" type="slidenum">
              <a:rPr lang="en-US"/>
              <a:pPr>
                <a:defRPr/>
              </a:pPr>
              <a:t>‹#›</a:t>
            </a:fld>
            <a:endParaRPr lang="en-US"/>
          </a:p>
        </p:txBody>
      </p:sp>
      <p:sp>
        <p:nvSpPr>
          <p:cNvPr id="9" name="Titel 8"/>
          <p:cNvSpPr>
            <a:spLocks noGrp="1"/>
          </p:cNvSpPr>
          <p:nvPr>
            <p:ph type="title"/>
          </p:nvPr>
        </p:nvSpPr>
        <p:spPr>
          <a:xfrm>
            <a:off x="740229" y="601663"/>
            <a:ext cx="11193538" cy="506375"/>
          </a:xfrm>
        </p:spPr>
        <p:txBody>
          <a:bodyPr/>
          <a:lstStyle>
            <a:lvl1pPr>
              <a:defRPr>
                <a:solidFill>
                  <a:srgbClr val="002060"/>
                </a:solidFill>
              </a:defRPr>
            </a:lvl1pPr>
          </a:lstStyle>
          <a:p>
            <a:r>
              <a:rPr lang="de-DE"/>
              <a:t>Titelmasterformat durch Klicken bearbeiten</a:t>
            </a:r>
            <a:endParaRPr lang="en-US"/>
          </a:p>
        </p:txBody>
      </p:sp>
      <p:sp>
        <p:nvSpPr>
          <p:cNvPr id="4" name="Inhaltsplatzhalter 3"/>
          <p:cNvSpPr>
            <a:spLocks noGrp="1"/>
          </p:cNvSpPr>
          <p:nvPr>
            <p:ph sz="quarter" idx="18"/>
          </p:nvPr>
        </p:nvSpPr>
        <p:spPr>
          <a:xfrm>
            <a:off x="739775" y="190500"/>
            <a:ext cx="9801225" cy="292100"/>
          </a:xfrm>
        </p:spPr>
        <p:txBody>
          <a:bodyPr/>
          <a:lstStyle>
            <a:lvl1pPr>
              <a:defRPr sz="1600"/>
            </a:lvl1pPr>
            <a:lvl2pPr>
              <a:defRPr sz="1400"/>
            </a:lvl2pPr>
            <a:lvl3pPr>
              <a:defRPr sz="1400"/>
            </a:lvl3pPr>
            <a:lvl4pPr>
              <a:defRPr sz="1400"/>
            </a:lvl4pPr>
            <a:lvl5pPr>
              <a:defRPr sz="1400"/>
            </a:lvl5pPr>
          </a:lstStyle>
          <a:p>
            <a:pPr lvl="0"/>
            <a:r>
              <a:rPr lang="de-DE"/>
              <a:t>Textmasterformat bearbeiten</a:t>
            </a:r>
          </a:p>
        </p:txBody>
      </p:sp>
      <p:sp>
        <p:nvSpPr>
          <p:cNvPr id="5" name="Textplatzhalter 4"/>
          <p:cNvSpPr>
            <a:spLocks noGrp="1"/>
          </p:cNvSpPr>
          <p:nvPr>
            <p:ph type="body" sz="quarter" idx="19"/>
          </p:nvPr>
        </p:nvSpPr>
        <p:spPr>
          <a:xfrm>
            <a:off x="739775" y="1150768"/>
            <a:ext cx="11193463" cy="409575"/>
          </a:xfrm>
        </p:spPr>
        <p:txBody>
          <a:bodyPr/>
          <a:lstStyle>
            <a:lvl1pPr>
              <a:defRPr sz="2000">
                <a:solidFill>
                  <a:srgbClr val="002060"/>
                </a:solidFill>
              </a:defRPr>
            </a:lvl1pPr>
            <a:lvl2pPr>
              <a:defRPr sz="2000"/>
            </a:lvl2pPr>
            <a:lvl3pPr>
              <a:defRPr sz="2000"/>
            </a:lvl3pPr>
            <a:lvl4pPr>
              <a:defRPr sz="2000"/>
            </a:lvl4pPr>
            <a:lvl5pPr>
              <a:defRPr sz="2000"/>
            </a:lvl5pPr>
          </a:lstStyle>
          <a:p>
            <a:pPr lvl="0"/>
            <a:r>
              <a:rPr lang="de-DE"/>
              <a:t>Textmasterformat bearbeiten</a:t>
            </a:r>
          </a:p>
        </p:txBody>
      </p:sp>
    </p:spTree>
    <p:extLst>
      <p:ext uri="{BB962C8B-B14F-4D97-AF65-F5344CB8AC3E}">
        <p14:creationId xmlns:p14="http://schemas.microsoft.com/office/powerpoint/2010/main" val="3736004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2">
    <p:spTree>
      <p:nvGrpSpPr>
        <p:cNvPr id="1" name=""/>
        <p:cNvGrpSpPr/>
        <p:nvPr/>
      </p:nvGrpSpPr>
      <p:grpSpPr>
        <a:xfrm>
          <a:off x="0" y="0"/>
          <a:ext cx="0" cy="0"/>
          <a:chOff x="0" y="0"/>
          <a:chExt cx="0" cy="0"/>
        </a:xfrm>
      </p:grpSpPr>
      <p:sp>
        <p:nvSpPr>
          <p:cNvPr id="3" name="Inhaltsplatzhalter 2"/>
          <p:cNvSpPr>
            <a:spLocks noGrp="1"/>
          </p:cNvSpPr>
          <p:nvPr>
            <p:ph idx="1"/>
          </p:nvPr>
        </p:nvSpPr>
        <p:spPr>
          <a:xfrm>
            <a:off x="866273" y="1248617"/>
            <a:ext cx="11067493" cy="5077578"/>
          </a:xfrm>
        </p:spPr>
        <p:txBody>
          <a:bodyPr/>
          <a:lstStyle>
            <a:lvl1pPr marL="0" indent="0">
              <a:defRPr sz="2000"/>
            </a:lvl1pPr>
            <a:lvl2pPr>
              <a:buClrTx/>
              <a:defRPr sz="2000"/>
            </a:lvl2pPr>
            <a:lvl3pPr marL="541338" indent="-271463">
              <a:buClrTx/>
              <a:buFont typeface="Wingdings" charset="2"/>
              <a:buChar char="§"/>
              <a:defRPr sz="2000"/>
            </a:lvl3pPr>
            <a:lvl4pPr marL="804863" indent="-228600">
              <a:buClrTx/>
              <a:buFont typeface="Wingdings" charset="2"/>
              <a:buChar char="§"/>
              <a:defRPr sz="1800"/>
            </a:lvl4pPr>
            <a:lvl5pPr marL="1074738" indent="-228600">
              <a:buFont typeface="Wingdings" panose="05000000000000000000" pitchFamily="2" charset="2"/>
              <a:buChar char="§"/>
              <a:defRPr sz="1800"/>
            </a:lvl5pPr>
          </a:lstStyle>
          <a:p>
            <a:pPr lvl="0"/>
            <a:r>
              <a:rPr lang="en-US" noProof="0" err="1"/>
              <a:t>Mastertextformat</a:t>
            </a:r>
            <a:r>
              <a:rPr lang="en-US" noProof="0"/>
              <a:t> </a:t>
            </a:r>
            <a:r>
              <a:rPr lang="en-US" noProof="0" err="1"/>
              <a:t>bearbeiten</a:t>
            </a:r>
            <a:endParaRPr lang="en-US" noProof="0"/>
          </a:p>
          <a:p>
            <a:pPr lvl="1"/>
            <a:r>
              <a:rPr lang="en-US" noProof="0" err="1"/>
              <a:t>Zweite</a:t>
            </a:r>
            <a:r>
              <a:rPr lang="en-US" noProof="0"/>
              <a:t> </a:t>
            </a:r>
            <a:r>
              <a:rPr lang="en-US" noProof="0" err="1"/>
              <a:t>Ebene</a:t>
            </a:r>
            <a:endParaRPr lang="en-US" noProof="0"/>
          </a:p>
          <a:p>
            <a:pPr lvl="2"/>
            <a:r>
              <a:rPr lang="en-US" noProof="0" err="1"/>
              <a:t>Dritte</a:t>
            </a:r>
            <a:r>
              <a:rPr lang="en-US" noProof="0"/>
              <a:t> </a:t>
            </a:r>
            <a:r>
              <a:rPr lang="en-US" noProof="0" err="1"/>
              <a:t>Ebene</a:t>
            </a:r>
            <a:endParaRPr lang="en-US" noProof="0"/>
          </a:p>
          <a:p>
            <a:pPr lvl="3"/>
            <a:r>
              <a:rPr lang="en-US" noProof="0" err="1"/>
              <a:t>Vierte</a:t>
            </a:r>
            <a:r>
              <a:rPr lang="en-US" noProof="0"/>
              <a:t> </a:t>
            </a:r>
            <a:r>
              <a:rPr lang="en-US" noProof="0" err="1"/>
              <a:t>Ebene</a:t>
            </a:r>
            <a:endParaRPr lang="en-US" noProof="0"/>
          </a:p>
          <a:p>
            <a:pPr lvl="4"/>
            <a:r>
              <a:rPr lang="en-US" noProof="0" err="1"/>
              <a:t>Fünfte</a:t>
            </a:r>
            <a:r>
              <a:rPr lang="en-US" noProof="0"/>
              <a:t> </a:t>
            </a:r>
            <a:r>
              <a:rPr lang="en-US" noProof="0" err="1"/>
              <a:t>Ebene</a:t>
            </a:r>
            <a:endParaRPr lang="en-US" noProof="0"/>
          </a:p>
        </p:txBody>
      </p:sp>
      <p:sp>
        <p:nvSpPr>
          <p:cNvPr id="7" name="Foliennummernplatzhalter 5"/>
          <p:cNvSpPr>
            <a:spLocks noGrp="1"/>
          </p:cNvSpPr>
          <p:nvPr>
            <p:ph type="sldNum" sz="quarter" idx="17"/>
          </p:nvPr>
        </p:nvSpPr>
        <p:spPr/>
        <p:txBody>
          <a:bodyPr/>
          <a:lstStyle>
            <a:lvl1pPr>
              <a:defRPr/>
            </a:lvl1pPr>
          </a:lstStyle>
          <a:p>
            <a:pPr>
              <a:defRPr/>
            </a:pPr>
            <a:fld id="{E69778B3-A9BC-4D9F-B3F7-243D8C4A4EF6}" type="slidenum">
              <a:rPr lang="en-US"/>
              <a:pPr>
                <a:defRPr/>
              </a:pPr>
              <a:t>‹#›</a:t>
            </a:fld>
            <a:endParaRPr lang="en-US"/>
          </a:p>
        </p:txBody>
      </p:sp>
      <p:sp>
        <p:nvSpPr>
          <p:cNvPr id="9" name="Titel 8"/>
          <p:cNvSpPr>
            <a:spLocks noGrp="1"/>
          </p:cNvSpPr>
          <p:nvPr>
            <p:ph type="title"/>
          </p:nvPr>
        </p:nvSpPr>
        <p:spPr>
          <a:xfrm>
            <a:off x="740229" y="601663"/>
            <a:ext cx="11193538" cy="527890"/>
          </a:xfrm>
        </p:spPr>
        <p:txBody>
          <a:bodyPr/>
          <a:lstStyle>
            <a:lvl1pPr>
              <a:defRPr>
                <a:solidFill>
                  <a:srgbClr val="002060"/>
                </a:solidFill>
              </a:defRPr>
            </a:lvl1pPr>
          </a:lstStyle>
          <a:p>
            <a:r>
              <a:rPr lang="de-DE"/>
              <a:t>Titelmasterformat durch Klicken bearbeiten</a:t>
            </a:r>
            <a:endParaRPr lang="en-US"/>
          </a:p>
        </p:txBody>
      </p:sp>
      <p:sp>
        <p:nvSpPr>
          <p:cNvPr id="4" name="Inhaltsplatzhalter 3"/>
          <p:cNvSpPr>
            <a:spLocks noGrp="1"/>
          </p:cNvSpPr>
          <p:nvPr>
            <p:ph sz="quarter" idx="18"/>
          </p:nvPr>
        </p:nvSpPr>
        <p:spPr>
          <a:xfrm>
            <a:off x="739775" y="190500"/>
            <a:ext cx="9801225" cy="292100"/>
          </a:xfrm>
        </p:spPr>
        <p:txBody>
          <a:bodyPr/>
          <a:lstStyle>
            <a:lvl1pPr>
              <a:defRPr sz="1600"/>
            </a:lvl1pPr>
            <a:lvl2pPr>
              <a:defRPr sz="1400"/>
            </a:lvl2pPr>
            <a:lvl3pPr>
              <a:defRPr sz="1400"/>
            </a:lvl3pPr>
            <a:lvl4pPr>
              <a:defRPr sz="1400"/>
            </a:lvl4pPr>
            <a:lvl5pPr>
              <a:defRPr sz="1400"/>
            </a:lvl5pPr>
          </a:lstStyle>
          <a:p>
            <a:pPr lvl="0"/>
            <a:r>
              <a:rPr lang="de-DE"/>
              <a:t>Textmasterformat bearbeiten</a:t>
            </a:r>
          </a:p>
        </p:txBody>
      </p:sp>
    </p:spTree>
    <p:extLst>
      <p:ext uri="{BB962C8B-B14F-4D97-AF65-F5344CB8AC3E}">
        <p14:creationId xmlns:p14="http://schemas.microsoft.com/office/powerpoint/2010/main" val="1599653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contd">
    <p:spTree>
      <p:nvGrpSpPr>
        <p:cNvPr id="1" name=""/>
        <p:cNvGrpSpPr/>
        <p:nvPr/>
      </p:nvGrpSpPr>
      <p:grpSpPr>
        <a:xfrm>
          <a:off x="0" y="0"/>
          <a:ext cx="0" cy="0"/>
          <a:chOff x="0" y="0"/>
          <a:chExt cx="0" cy="0"/>
        </a:xfrm>
      </p:grpSpPr>
      <p:sp>
        <p:nvSpPr>
          <p:cNvPr id="3" name="Inhaltsplatzhalter 2"/>
          <p:cNvSpPr>
            <a:spLocks noGrp="1"/>
          </p:cNvSpPr>
          <p:nvPr>
            <p:ph idx="1"/>
          </p:nvPr>
        </p:nvSpPr>
        <p:spPr>
          <a:xfrm>
            <a:off x="866273" y="839096"/>
            <a:ext cx="11067493" cy="5487098"/>
          </a:xfrm>
        </p:spPr>
        <p:txBody>
          <a:bodyPr/>
          <a:lstStyle>
            <a:lvl1pPr marL="0" indent="0">
              <a:defRPr sz="2000"/>
            </a:lvl1pPr>
            <a:lvl2pPr>
              <a:buClrTx/>
              <a:defRPr sz="2000"/>
            </a:lvl2pPr>
            <a:lvl3pPr marL="541338" indent="-271463">
              <a:buClrTx/>
              <a:buFont typeface="Wingdings" charset="2"/>
              <a:buChar char="§"/>
              <a:defRPr sz="2000"/>
            </a:lvl3pPr>
            <a:lvl4pPr marL="804863" indent="-228600">
              <a:buClrTx/>
              <a:buFont typeface="Wingdings" charset="2"/>
              <a:buChar char="§"/>
              <a:defRPr sz="1800"/>
            </a:lvl4pPr>
            <a:lvl5pPr marL="1074738" indent="-228600">
              <a:buFont typeface="Wingdings" panose="05000000000000000000" pitchFamily="2" charset="2"/>
              <a:buChar char="§"/>
              <a:defRPr sz="1800"/>
            </a:lvl5pPr>
          </a:lstStyle>
          <a:p>
            <a:pPr lvl="0"/>
            <a:r>
              <a:rPr lang="en-US" noProof="0" err="1"/>
              <a:t>Mastertextformat</a:t>
            </a:r>
            <a:r>
              <a:rPr lang="en-US" noProof="0"/>
              <a:t> </a:t>
            </a:r>
            <a:r>
              <a:rPr lang="en-US" noProof="0" err="1"/>
              <a:t>bearbeiten</a:t>
            </a:r>
            <a:endParaRPr lang="en-US" noProof="0"/>
          </a:p>
          <a:p>
            <a:pPr lvl="1"/>
            <a:r>
              <a:rPr lang="en-US" noProof="0" err="1"/>
              <a:t>Zweite</a:t>
            </a:r>
            <a:r>
              <a:rPr lang="en-US" noProof="0"/>
              <a:t> </a:t>
            </a:r>
            <a:r>
              <a:rPr lang="en-US" noProof="0" err="1"/>
              <a:t>Ebene</a:t>
            </a:r>
            <a:endParaRPr lang="en-US" noProof="0"/>
          </a:p>
          <a:p>
            <a:pPr lvl="2"/>
            <a:r>
              <a:rPr lang="en-US" noProof="0" err="1"/>
              <a:t>Dritte</a:t>
            </a:r>
            <a:r>
              <a:rPr lang="en-US" noProof="0"/>
              <a:t> </a:t>
            </a:r>
            <a:r>
              <a:rPr lang="en-US" noProof="0" err="1"/>
              <a:t>Ebene</a:t>
            </a:r>
            <a:endParaRPr lang="en-US" noProof="0"/>
          </a:p>
          <a:p>
            <a:pPr lvl="3"/>
            <a:r>
              <a:rPr lang="en-US" noProof="0" err="1"/>
              <a:t>Vierte</a:t>
            </a:r>
            <a:r>
              <a:rPr lang="en-US" noProof="0"/>
              <a:t> </a:t>
            </a:r>
            <a:r>
              <a:rPr lang="en-US" noProof="0" err="1"/>
              <a:t>Ebene</a:t>
            </a:r>
            <a:endParaRPr lang="en-US" noProof="0"/>
          </a:p>
          <a:p>
            <a:pPr lvl="4"/>
            <a:r>
              <a:rPr lang="en-US" noProof="0" err="1"/>
              <a:t>Fünfte</a:t>
            </a:r>
            <a:r>
              <a:rPr lang="en-US" noProof="0"/>
              <a:t> </a:t>
            </a:r>
            <a:r>
              <a:rPr lang="en-US" noProof="0" err="1"/>
              <a:t>Ebene</a:t>
            </a:r>
            <a:endParaRPr lang="en-US" noProof="0"/>
          </a:p>
        </p:txBody>
      </p:sp>
      <p:sp>
        <p:nvSpPr>
          <p:cNvPr id="7" name="Foliennummernplatzhalter 5"/>
          <p:cNvSpPr>
            <a:spLocks noGrp="1"/>
          </p:cNvSpPr>
          <p:nvPr>
            <p:ph type="sldNum" sz="quarter" idx="17"/>
          </p:nvPr>
        </p:nvSpPr>
        <p:spPr/>
        <p:txBody>
          <a:bodyPr/>
          <a:lstStyle>
            <a:lvl1pPr>
              <a:defRPr/>
            </a:lvl1pPr>
          </a:lstStyle>
          <a:p>
            <a:pPr>
              <a:defRPr/>
            </a:pPr>
            <a:fld id="{E69778B3-A9BC-4D9F-B3F7-243D8C4A4EF6}" type="slidenum">
              <a:rPr lang="en-US"/>
              <a:pPr>
                <a:defRPr/>
              </a:pPr>
              <a:t>‹#›</a:t>
            </a:fld>
            <a:endParaRPr lang="en-US"/>
          </a:p>
        </p:txBody>
      </p:sp>
      <p:sp>
        <p:nvSpPr>
          <p:cNvPr id="4" name="Inhaltsplatzhalter 3"/>
          <p:cNvSpPr>
            <a:spLocks noGrp="1"/>
          </p:cNvSpPr>
          <p:nvPr>
            <p:ph sz="quarter" idx="18"/>
          </p:nvPr>
        </p:nvSpPr>
        <p:spPr>
          <a:xfrm>
            <a:off x="739775" y="190500"/>
            <a:ext cx="9801225" cy="292100"/>
          </a:xfrm>
        </p:spPr>
        <p:txBody>
          <a:bodyPr/>
          <a:lstStyle>
            <a:lvl1pPr>
              <a:defRPr sz="1600"/>
            </a:lvl1pPr>
            <a:lvl2pPr>
              <a:defRPr sz="1400"/>
            </a:lvl2pPr>
            <a:lvl3pPr>
              <a:defRPr sz="1400"/>
            </a:lvl3pPr>
            <a:lvl4pPr>
              <a:defRPr sz="1400"/>
            </a:lvl4pPr>
            <a:lvl5pPr>
              <a:defRPr sz="1400"/>
            </a:lvl5pPr>
          </a:lstStyle>
          <a:p>
            <a:pPr lvl="0"/>
            <a:r>
              <a:rPr lang="de-DE"/>
              <a:t>Textmasterformat bearbeiten</a:t>
            </a:r>
          </a:p>
        </p:txBody>
      </p:sp>
      <p:sp>
        <p:nvSpPr>
          <p:cNvPr id="2" name="Textfeld 1"/>
          <p:cNvSpPr txBox="1"/>
          <p:nvPr userDrawn="1"/>
        </p:nvSpPr>
        <p:spPr>
          <a:xfrm>
            <a:off x="645589" y="485751"/>
            <a:ext cx="1314482" cy="246221"/>
          </a:xfrm>
          <a:prstGeom prst="rect">
            <a:avLst/>
          </a:prstGeom>
          <a:noFill/>
        </p:spPr>
        <p:txBody>
          <a:bodyPr wrap="square" rtlCol="0">
            <a:spAutoFit/>
          </a:bodyPr>
          <a:lstStyle/>
          <a:p>
            <a:r>
              <a:rPr lang="en-US" sz="1000">
                <a:solidFill>
                  <a:srgbClr val="002060"/>
                </a:solidFill>
              </a:rPr>
              <a:t>… cont’d …</a:t>
            </a:r>
          </a:p>
        </p:txBody>
      </p:sp>
    </p:spTree>
    <p:extLst>
      <p:ext uri="{BB962C8B-B14F-4D97-AF65-F5344CB8AC3E}">
        <p14:creationId xmlns:p14="http://schemas.microsoft.com/office/powerpoint/2010/main" val="2424771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Inhaltsplatzhalter 2"/>
          <p:cNvSpPr>
            <a:spLocks noGrp="1"/>
          </p:cNvSpPr>
          <p:nvPr>
            <p:ph idx="1"/>
          </p:nvPr>
        </p:nvSpPr>
        <p:spPr>
          <a:xfrm>
            <a:off x="866273" y="642947"/>
            <a:ext cx="11067493" cy="5683247"/>
          </a:xfrm>
        </p:spPr>
        <p:txBody>
          <a:bodyPr/>
          <a:lstStyle>
            <a:lvl1pPr marL="0" indent="0">
              <a:defRPr sz="2000"/>
            </a:lvl1pPr>
            <a:lvl2pPr>
              <a:buClrTx/>
              <a:defRPr sz="2000"/>
            </a:lvl2pPr>
            <a:lvl3pPr marL="541338" indent="-271463">
              <a:buClrTx/>
              <a:buFont typeface="Wingdings" charset="2"/>
              <a:buChar char="§"/>
              <a:defRPr sz="2000"/>
            </a:lvl3pPr>
            <a:lvl4pPr marL="804863" indent="-228600">
              <a:buClrTx/>
              <a:buFont typeface="Wingdings" charset="2"/>
              <a:buChar char="§"/>
              <a:defRPr sz="1800"/>
            </a:lvl4pPr>
            <a:lvl5pPr marL="1074738" indent="-228600">
              <a:buFont typeface="Wingdings" panose="05000000000000000000" pitchFamily="2" charset="2"/>
              <a:buChar char="§"/>
              <a:defRPr sz="1800"/>
            </a:lvl5pPr>
          </a:lstStyle>
          <a:p>
            <a:pPr lvl="0"/>
            <a:r>
              <a:rPr lang="en-US" noProof="0" err="1"/>
              <a:t>Mastertextformat</a:t>
            </a:r>
            <a:r>
              <a:rPr lang="en-US" noProof="0"/>
              <a:t> </a:t>
            </a:r>
            <a:r>
              <a:rPr lang="en-US" noProof="0" err="1"/>
              <a:t>bearbeiten</a:t>
            </a:r>
            <a:endParaRPr lang="en-US" noProof="0"/>
          </a:p>
          <a:p>
            <a:pPr lvl="1"/>
            <a:r>
              <a:rPr lang="en-US" noProof="0" err="1"/>
              <a:t>Zweite</a:t>
            </a:r>
            <a:r>
              <a:rPr lang="en-US" noProof="0"/>
              <a:t> </a:t>
            </a:r>
            <a:r>
              <a:rPr lang="en-US" noProof="0" err="1"/>
              <a:t>Ebene</a:t>
            </a:r>
            <a:endParaRPr lang="en-US" noProof="0"/>
          </a:p>
          <a:p>
            <a:pPr lvl="2"/>
            <a:r>
              <a:rPr lang="en-US" noProof="0" err="1"/>
              <a:t>Dritte</a:t>
            </a:r>
            <a:r>
              <a:rPr lang="en-US" noProof="0"/>
              <a:t> </a:t>
            </a:r>
            <a:r>
              <a:rPr lang="en-US" noProof="0" err="1"/>
              <a:t>Ebene</a:t>
            </a:r>
            <a:endParaRPr lang="en-US" noProof="0"/>
          </a:p>
          <a:p>
            <a:pPr lvl="3"/>
            <a:r>
              <a:rPr lang="en-US" noProof="0" err="1"/>
              <a:t>Vierte</a:t>
            </a:r>
            <a:r>
              <a:rPr lang="en-US" noProof="0"/>
              <a:t> </a:t>
            </a:r>
            <a:r>
              <a:rPr lang="en-US" noProof="0" err="1"/>
              <a:t>Ebene</a:t>
            </a:r>
            <a:endParaRPr lang="en-US" noProof="0"/>
          </a:p>
          <a:p>
            <a:pPr lvl="4"/>
            <a:r>
              <a:rPr lang="en-US" noProof="0" err="1"/>
              <a:t>Fünfte</a:t>
            </a:r>
            <a:r>
              <a:rPr lang="en-US" noProof="0"/>
              <a:t> </a:t>
            </a:r>
            <a:r>
              <a:rPr lang="en-US" noProof="0" err="1"/>
              <a:t>Ebene</a:t>
            </a:r>
            <a:endParaRPr lang="en-US" noProof="0"/>
          </a:p>
        </p:txBody>
      </p:sp>
      <p:sp>
        <p:nvSpPr>
          <p:cNvPr id="7" name="Foliennummernplatzhalter 5"/>
          <p:cNvSpPr>
            <a:spLocks noGrp="1"/>
          </p:cNvSpPr>
          <p:nvPr>
            <p:ph type="sldNum" sz="quarter" idx="17"/>
          </p:nvPr>
        </p:nvSpPr>
        <p:spPr/>
        <p:txBody>
          <a:bodyPr/>
          <a:lstStyle>
            <a:lvl1pPr>
              <a:defRPr/>
            </a:lvl1pPr>
          </a:lstStyle>
          <a:p>
            <a:pPr>
              <a:defRPr/>
            </a:pPr>
            <a:fld id="{E69778B3-A9BC-4D9F-B3F7-243D8C4A4EF6}" type="slidenum">
              <a:rPr lang="en-US"/>
              <a:pPr>
                <a:defRPr/>
              </a:pPr>
              <a:t>‹#›</a:t>
            </a:fld>
            <a:endParaRPr lang="en-US"/>
          </a:p>
        </p:txBody>
      </p:sp>
      <p:sp>
        <p:nvSpPr>
          <p:cNvPr id="4" name="Inhaltsplatzhalter 3"/>
          <p:cNvSpPr>
            <a:spLocks noGrp="1"/>
          </p:cNvSpPr>
          <p:nvPr>
            <p:ph sz="quarter" idx="18"/>
          </p:nvPr>
        </p:nvSpPr>
        <p:spPr>
          <a:xfrm>
            <a:off x="739775" y="190500"/>
            <a:ext cx="9801225" cy="292100"/>
          </a:xfrm>
        </p:spPr>
        <p:txBody>
          <a:bodyPr/>
          <a:lstStyle>
            <a:lvl1pPr>
              <a:defRPr sz="1600"/>
            </a:lvl1pPr>
            <a:lvl2pPr>
              <a:defRPr sz="1400"/>
            </a:lvl2pPr>
            <a:lvl3pPr>
              <a:defRPr sz="1400"/>
            </a:lvl3pPr>
            <a:lvl4pPr>
              <a:defRPr sz="1400"/>
            </a:lvl4pPr>
            <a:lvl5pPr>
              <a:defRPr sz="1400"/>
            </a:lvl5pPr>
          </a:lstStyle>
          <a:p>
            <a:pPr lvl="0"/>
            <a:r>
              <a:rPr lang="de-DE"/>
              <a:t>Textmasterformat bearbeiten</a:t>
            </a:r>
          </a:p>
        </p:txBody>
      </p:sp>
    </p:spTree>
    <p:extLst>
      <p:ext uri="{BB962C8B-B14F-4D97-AF65-F5344CB8AC3E}">
        <p14:creationId xmlns:p14="http://schemas.microsoft.com/office/powerpoint/2010/main" val="2536561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bg>
      <p:bgPr>
        <a:gradFill flip="none" rotWithShape="1">
          <a:gsLst>
            <a:gs pos="8000">
              <a:schemeClr val="bg1"/>
            </a:gs>
            <a:gs pos="100000">
              <a:schemeClr val="bg1">
                <a:lumMod val="65000"/>
              </a:schemeClr>
            </a:gs>
          </a:gsLst>
          <a:lin ang="5400000" scaled="0"/>
          <a:tileRect/>
        </a:gradFill>
        <a:effectLst/>
      </p:bgPr>
    </p:bg>
    <p:spTree>
      <p:nvGrpSpPr>
        <p:cNvPr id="1" name=""/>
        <p:cNvGrpSpPr/>
        <p:nvPr/>
      </p:nvGrpSpPr>
      <p:grpSpPr>
        <a:xfrm>
          <a:off x="0" y="0"/>
          <a:ext cx="0" cy="0"/>
          <a:chOff x="0" y="0"/>
          <a:chExt cx="0" cy="0"/>
        </a:xfrm>
      </p:grpSpPr>
      <p:pic>
        <p:nvPicPr>
          <p:cNvPr id="3" name="Bild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1634190"/>
            <a:ext cx="8397064" cy="4864100"/>
          </a:xfrm>
          <a:prstGeom prst="rect">
            <a:avLst/>
          </a:prstGeom>
          <a:noFill/>
          <a:ln>
            <a:noFill/>
          </a:ln>
          <a:extLst>
            <a:ext uri="{909E8E84-426E-40DD-AFC4-6F175D3DCCD1}">
              <a14:hiddenFill xmlns:a14="http://schemas.microsoft.com/office/drawing/2010/main">
                <a:solidFill>
                  <a:srgbClr val="FFFFFF">
                    <a:alpha val="78038"/>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el 2"/>
          <p:cNvSpPr>
            <a:spLocks noGrp="1"/>
          </p:cNvSpPr>
          <p:nvPr>
            <p:ph type="title"/>
          </p:nvPr>
        </p:nvSpPr>
        <p:spPr>
          <a:xfrm>
            <a:off x="960972" y="1134543"/>
            <a:ext cx="10892639" cy="1716234"/>
          </a:xfrm>
        </p:spPr>
        <p:txBody>
          <a:bodyPr anchor="ctr" anchorCtr="0"/>
          <a:lstStyle>
            <a:lvl1pPr algn="ctr">
              <a:defRPr sz="5000" b="0">
                <a:solidFill>
                  <a:srgbClr val="002060"/>
                </a:solidFill>
                <a:latin typeface="Gill Sans MT" panose="020B0502020104020203" pitchFamily="34" charset="0"/>
              </a:defRPr>
            </a:lvl1pPr>
          </a:lstStyle>
          <a:p>
            <a:r>
              <a:rPr lang="en-US" noProof="0" err="1"/>
              <a:t>Mastertitelformat</a:t>
            </a:r>
            <a:r>
              <a:rPr lang="en-US" noProof="0"/>
              <a:t> </a:t>
            </a:r>
            <a:r>
              <a:rPr lang="en-US" noProof="0" err="1"/>
              <a:t>bearbeiten</a:t>
            </a:r>
            <a:endParaRPr lang="en-US" noProof="0"/>
          </a:p>
        </p:txBody>
      </p:sp>
      <p:sp>
        <p:nvSpPr>
          <p:cNvPr id="9" name="Foliennummernplatzhalter 5"/>
          <p:cNvSpPr>
            <a:spLocks noGrp="1"/>
          </p:cNvSpPr>
          <p:nvPr>
            <p:ph type="sldNum" sz="quarter" idx="12"/>
          </p:nvPr>
        </p:nvSpPr>
        <p:spPr/>
        <p:txBody>
          <a:bodyPr/>
          <a:lstStyle>
            <a:lvl1pPr>
              <a:defRPr/>
            </a:lvl1pPr>
          </a:lstStyle>
          <a:p>
            <a:pPr>
              <a:defRPr/>
            </a:pPr>
            <a:fld id="{A52DD86E-C6CF-47D9-AA77-8E22C7EE0FE4}" type="slidenum">
              <a:rPr lang="en-US"/>
              <a:pPr>
                <a:defRPr/>
              </a:pPr>
              <a:t>‹#›</a:t>
            </a:fld>
            <a:endParaRPr lang="en-US"/>
          </a:p>
        </p:txBody>
      </p:sp>
      <p:sp>
        <p:nvSpPr>
          <p:cNvPr id="18" name="Fußzeilenplatzhalter 4"/>
          <p:cNvSpPr txBox="1">
            <a:spLocks/>
          </p:cNvSpPr>
          <p:nvPr userDrawn="1"/>
        </p:nvSpPr>
        <p:spPr>
          <a:xfrm>
            <a:off x="1350558" y="4905672"/>
            <a:ext cx="3008378" cy="624562"/>
          </a:xfrm>
          <a:prstGeom prst="rect">
            <a:avLst/>
          </a:prstGeom>
        </p:spPr>
        <p:txBody>
          <a:bodyPr vert="horz" wrap="square" lIns="0" tIns="0" rIns="0" bIns="0" numCol="1" anchor="b" anchorCtr="0" compatLnSpc="1">
            <a:prstTxWarp prst="textNoShape">
              <a:avLst/>
            </a:prstTxWarp>
          </a:bodyPr>
          <a:lstStyle>
            <a:defPPr>
              <a:defRPr lang="de-DE"/>
            </a:defPPr>
            <a:lvl1pPr algn="l" defTabSz="457200" rtl="0" eaLnBrk="1" fontAlgn="base" hangingPunct="1">
              <a:spcBef>
                <a:spcPct val="0"/>
              </a:spcBef>
              <a:spcAft>
                <a:spcPct val="0"/>
              </a:spcAft>
              <a:tabLst>
                <a:tab pos="4303713" algn="ctr"/>
                <a:tab pos="8704263" algn="r"/>
              </a:tabLst>
              <a:defRPr sz="2000" b="1" kern="1200">
                <a:solidFill>
                  <a:schemeClr val="tx1"/>
                </a:solidFill>
                <a:latin typeface="Gill Sans MT" panose="020B0502020104020203" pitchFamily="34" charset="0"/>
                <a:ea typeface="ＭＳ Ｐゴシック" pitchFamily="-107"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a:tabLst/>
              <a:defRPr/>
            </a:pPr>
            <a:r>
              <a:rPr lang="en-US" sz="2200">
                <a:solidFill>
                  <a:srgbClr val="002060"/>
                </a:solidFill>
              </a:rPr>
              <a:t>Vignesh Manjunath</a:t>
            </a:r>
            <a:endParaRPr lang="en-US" sz="2200" b="0">
              <a:solidFill>
                <a:srgbClr val="002060"/>
              </a:solidFill>
            </a:endParaRPr>
          </a:p>
          <a:p>
            <a:pPr algn="ctr">
              <a:tabLst/>
              <a:defRPr/>
            </a:pPr>
            <a:r>
              <a:rPr lang="en-US" sz="1400" b="0"/>
              <a:t>Vignesh.Manjunath@pro2future.at</a:t>
            </a:r>
          </a:p>
        </p:txBody>
      </p:sp>
      <p:sp>
        <p:nvSpPr>
          <p:cNvPr id="19" name="Fußzeilenplatzhalter 4"/>
          <p:cNvSpPr txBox="1">
            <a:spLocks/>
          </p:cNvSpPr>
          <p:nvPr userDrawn="1"/>
        </p:nvSpPr>
        <p:spPr>
          <a:xfrm>
            <a:off x="7267316" y="4948518"/>
            <a:ext cx="4381899" cy="700628"/>
          </a:xfrm>
          <a:prstGeom prst="rect">
            <a:avLst/>
          </a:prstGeom>
        </p:spPr>
        <p:txBody>
          <a:bodyPr vert="horz" wrap="square" lIns="0" tIns="0" rIns="0" bIns="0" numCol="1" anchor="b" anchorCtr="0" compatLnSpc="1">
            <a:prstTxWarp prst="textNoShape">
              <a:avLst/>
            </a:prstTxWarp>
          </a:bodyPr>
          <a:lstStyle>
            <a:defPPr>
              <a:defRPr lang="de-DE"/>
            </a:defPPr>
            <a:lvl1pPr algn="l" defTabSz="457200" rtl="0" eaLnBrk="1" fontAlgn="base" hangingPunct="1">
              <a:spcBef>
                <a:spcPct val="0"/>
              </a:spcBef>
              <a:spcAft>
                <a:spcPct val="0"/>
              </a:spcAft>
              <a:tabLst>
                <a:tab pos="4303713" algn="ctr"/>
                <a:tab pos="8704263" algn="r"/>
              </a:tabLst>
              <a:defRPr sz="2000" b="1" kern="1200">
                <a:solidFill>
                  <a:schemeClr val="tx1"/>
                </a:solidFill>
                <a:latin typeface="Gill Sans MT" panose="020B0502020104020203" pitchFamily="34" charset="0"/>
                <a:ea typeface="ＭＳ Ｐゴシック" pitchFamily="-107"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r">
              <a:tabLst/>
              <a:defRPr/>
            </a:pPr>
            <a:r>
              <a:rPr lang="en-US" sz="1400" b="0"/>
              <a:t>Institute o</a:t>
            </a:r>
            <a:r>
              <a:rPr lang="en-US" sz="1400" b="0" spc="70" baseline="0"/>
              <a:t>f </a:t>
            </a:r>
            <a:r>
              <a:rPr lang="en-US" sz="1400" b="0"/>
              <a:t>Technical Informatics</a:t>
            </a:r>
          </a:p>
          <a:p>
            <a:pPr algn="r">
              <a:tabLst/>
              <a:defRPr/>
            </a:pPr>
            <a:r>
              <a:rPr lang="en-US" sz="1400" b="0"/>
              <a:t>Embedded Automotive Systems Group</a:t>
            </a:r>
          </a:p>
          <a:p>
            <a:pPr algn="r">
              <a:tabLst/>
              <a:defRPr/>
            </a:pPr>
            <a:r>
              <a:rPr lang="en-US" sz="1400" b="0"/>
              <a:t>Graz University of Technology</a:t>
            </a:r>
          </a:p>
        </p:txBody>
      </p:sp>
      <p:sp>
        <p:nvSpPr>
          <p:cNvPr id="4" name="Textplatzhalter 3"/>
          <p:cNvSpPr>
            <a:spLocks noGrp="1"/>
          </p:cNvSpPr>
          <p:nvPr>
            <p:ph type="body" sz="quarter" idx="13"/>
          </p:nvPr>
        </p:nvSpPr>
        <p:spPr>
          <a:xfrm>
            <a:off x="960438" y="3043854"/>
            <a:ext cx="10893425" cy="893763"/>
          </a:xfrm>
        </p:spPr>
        <p:txBody>
          <a:bodyPr/>
          <a:lstStyle>
            <a:lvl1pPr algn="ctr">
              <a:defRPr sz="3600">
                <a:solidFill>
                  <a:schemeClr val="tx1"/>
                </a:solidFill>
              </a:defRPr>
            </a:lvl1pPr>
          </a:lstStyle>
          <a:p>
            <a:pPr lvl="0"/>
            <a:r>
              <a:rPr lang="de-DE"/>
              <a:t>Textmasterformat bearbeiten</a:t>
            </a:r>
            <a:endParaRPr lang="en-US"/>
          </a:p>
        </p:txBody>
      </p:sp>
    </p:spTree>
    <p:extLst>
      <p:ext uri="{BB962C8B-B14F-4D97-AF65-F5344CB8AC3E}">
        <p14:creationId xmlns:p14="http://schemas.microsoft.com/office/powerpoint/2010/main" val="3402498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p:bg>
      <p:bgPr>
        <a:gradFill flip="none" rotWithShape="1">
          <a:gsLst>
            <a:gs pos="8000">
              <a:schemeClr val="bg1"/>
            </a:gs>
            <a:gs pos="100000">
              <a:schemeClr val="bg1">
                <a:lumMod val="65000"/>
              </a:schemeClr>
            </a:gs>
          </a:gsLst>
          <a:lin ang="5400000" scaled="0"/>
          <a:tileRect/>
        </a:gradFill>
        <a:effectLst/>
      </p:bgPr>
    </p:bg>
    <p:spTree>
      <p:nvGrpSpPr>
        <p:cNvPr id="1" name=""/>
        <p:cNvGrpSpPr/>
        <p:nvPr/>
      </p:nvGrpSpPr>
      <p:grpSpPr>
        <a:xfrm>
          <a:off x="0" y="0"/>
          <a:ext cx="0" cy="0"/>
          <a:chOff x="0" y="0"/>
          <a:chExt cx="0" cy="0"/>
        </a:xfrm>
      </p:grpSpPr>
      <p:sp>
        <p:nvSpPr>
          <p:cNvPr id="14" name="Titel 2"/>
          <p:cNvSpPr>
            <a:spLocks noGrp="1"/>
          </p:cNvSpPr>
          <p:nvPr>
            <p:ph type="title"/>
          </p:nvPr>
        </p:nvSpPr>
        <p:spPr>
          <a:xfrm>
            <a:off x="960972" y="1134543"/>
            <a:ext cx="10892639" cy="1716234"/>
          </a:xfrm>
        </p:spPr>
        <p:txBody>
          <a:bodyPr anchor="ctr" anchorCtr="0"/>
          <a:lstStyle>
            <a:lvl1pPr algn="ctr">
              <a:defRPr sz="5000" b="0">
                <a:solidFill>
                  <a:srgbClr val="002060"/>
                </a:solidFill>
                <a:latin typeface="Gill Sans MT" panose="020B0502020104020203" pitchFamily="34" charset="0"/>
              </a:defRPr>
            </a:lvl1pPr>
          </a:lstStyle>
          <a:p>
            <a:r>
              <a:rPr lang="en-US" noProof="0" err="1"/>
              <a:t>Mastertitelformat</a:t>
            </a:r>
            <a:r>
              <a:rPr lang="en-US" noProof="0"/>
              <a:t> </a:t>
            </a:r>
            <a:r>
              <a:rPr lang="en-US" noProof="0" err="1"/>
              <a:t>bearbeiten</a:t>
            </a:r>
            <a:endParaRPr lang="en-US" noProof="0"/>
          </a:p>
        </p:txBody>
      </p:sp>
      <p:sp>
        <p:nvSpPr>
          <p:cNvPr id="9" name="Foliennummernplatzhalter 5"/>
          <p:cNvSpPr>
            <a:spLocks noGrp="1"/>
          </p:cNvSpPr>
          <p:nvPr>
            <p:ph type="sldNum" sz="quarter" idx="12"/>
          </p:nvPr>
        </p:nvSpPr>
        <p:spPr/>
        <p:txBody>
          <a:bodyPr/>
          <a:lstStyle>
            <a:lvl1pPr>
              <a:defRPr/>
            </a:lvl1pPr>
          </a:lstStyle>
          <a:p>
            <a:pPr>
              <a:defRPr/>
            </a:pPr>
            <a:fld id="{A52DD86E-C6CF-47D9-AA77-8E22C7EE0FE4}" type="slidenum">
              <a:rPr lang="en-US"/>
              <a:pPr>
                <a:defRPr/>
              </a:pPr>
              <a:t>‹#›</a:t>
            </a:fld>
            <a:endParaRPr lang="en-US"/>
          </a:p>
        </p:txBody>
      </p:sp>
      <p:sp>
        <p:nvSpPr>
          <p:cNvPr id="19" name="Fußzeilenplatzhalter 4"/>
          <p:cNvSpPr txBox="1">
            <a:spLocks/>
          </p:cNvSpPr>
          <p:nvPr userDrawn="1"/>
        </p:nvSpPr>
        <p:spPr>
          <a:xfrm>
            <a:off x="7267316" y="4948518"/>
            <a:ext cx="4381899" cy="700628"/>
          </a:xfrm>
          <a:prstGeom prst="rect">
            <a:avLst/>
          </a:prstGeom>
        </p:spPr>
        <p:txBody>
          <a:bodyPr vert="horz" wrap="square" lIns="0" tIns="0" rIns="0" bIns="0" numCol="1" anchor="b" anchorCtr="0" compatLnSpc="1">
            <a:prstTxWarp prst="textNoShape">
              <a:avLst/>
            </a:prstTxWarp>
          </a:bodyPr>
          <a:lstStyle>
            <a:defPPr>
              <a:defRPr lang="de-DE"/>
            </a:defPPr>
            <a:lvl1pPr algn="l" defTabSz="457200" rtl="0" eaLnBrk="1" fontAlgn="base" hangingPunct="1">
              <a:spcBef>
                <a:spcPct val="0"/>
              </a:spcBef>
              <a:spcAft>
                <a:spcPct val="0"/>
              </a:spcAft>
              <a:tabLst>
                <a:tab pos="4303713" algn="ctr"/>
                <a:tab pos="8704263" algn="r"/>
              </a:tabLst>
              <a:defRPr sz="2000" b="1" kern="1200">
                <a:solidFill>
                  <a:schemeClr val="tx1"/>
                </a:solidFill>
                <a:latin typeface="Gill Sans MT" panose="020B0502020104020203" pitchFamily="34" charset="0"/>
                <a:ea typeface="ＭＳ Ｐゴシック" pitchFamily="-107"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r">
              <a:tabLst/>
              <a:defRPr/>
            </a:pPr>
            <a:r>
              <a:rPr lang="en-US" sz="1400" b="0"/>
              <a:t>Institute o</a:t>
            </a:r>
            <a:r>
              <a:rPr lang="en-US" sz="1400" b="0" spc="70" baseline="0"/>
              <a:t>f </a:t>
            </a:r>
            <a:r>
              <a:rPr lang="en-US" sz="1400" b="0"/>
              <a:t>Technical Informatics</a:t>
            </a:r>
          </a:p>
          <a:p>
            <a:pPr algn="r">
              <a:tabLst/>
              <a:defRPr/>
            </a:pPr>
            <a:r>
              <a:rPr lang="en-US" sz="1400" b="0"/>
              <a:t>Embedded Automotive Systems Group</a:t>
            </a:r>
          </a:p>
          <a:p>
            <a:pPr algn="r">
              <a:tabLst/>
              <a:defRPr/>
            </a:pPr>
            <a:r>
              <a:rPr lang="en-US" sz="1400" b="0"/>
              <a:t>Graz University of Technology</a:t>
            </a:r>
          </a:p>
        </p:txBody>
      </p:sp>
      <p:sp>
        <p:nvSpPr>
          <p:cNvPr id="4" name="Textplatzhalter 3"/>
          <p:cNvSpPr>
            <a:spLocks noGrp="1"/>
          </p:cNvSpPr>
          <p:nvPr>
            <p:ph type="body" sz="quarter" idx="13"/>
          </p:nvPr>
        </p:nvSpPr>
        <p:spPr>
          <a:xfrm>
            <a:off x="960438" y="3043854"/>
            <a:ext cx="10893425" cy="893763"/>
          </a:xfrm>
        </p:spPr>
        <p:txBody>
          <a:bodyPr/>
          <a:lstStyle>
            <a:lvl1pPr algn="ctr">
              <a:defRPr sz="3600">
                <a:solidFill>
                  <a:schemeClr val="tx1"/>
                </a:solidFill>
              </a:defRPr>
            </a:lvl1pPr>
          </a:lstStyle>
          <a:p>
            <a:pPr lvl="0"/>
            <a:r>
              <a:rPr lang="de-DE"/>
              <a:t>Textmasterformat bearbeiten</a:t>
            </a:r>
            <a:endParaRPr lang="en-US"/>
          </a:p>
        </p:txBody>
      </p:sp>
      <p:sp>
        <p:nvSpPr>
          <p:cNvPr id="7" name="Fußzeilenplatzhalter 4"/>
          <p:cNvSpPr txBox="1">
            <a:spLocks/>
          </p:cNvSpPr>
          <p:nvPr userDrawn="1"/>
        </p:nvSpPr>
        <p:spPr>
          <a:xfrm>
            <a:off x="1350558" y="4905672"/>
            <a:ext cx="2866335" cy="624562"/>
          </a:xfrm>
          <a:prstGeom prst="rect">
            <a:avLst/>
          </a:prstGeom>
        </p:spPr>
        <p:txBody>
          <a:bodyPr vert="horz" wrap="square" lIns="0" tIns="0" rIns="0" bIns="0" numCol="1" anchor="b" anchorCtr="0" compatLnSpc="1">
            <a:prstTxWarp prst="textNoShape">
              <a:avLst/>
            </a:prstTxWarp>
          </a:bodyPr>
          <a:lstStyle>
            <a:defPPr>
              <a:defRPr lang="de-DE"/>
            </a:defPPr>
            <a:lvl1pPr algn="l" defTabSz="457200" rtl="0" eaLnBrk="1" fontAlgn="base" hangingPunct="1">
              <a:spcBef>
                <a:spcPct val="0"/>
              </a:spcBef>
              <a:spcAft>
                <a:spcPct val="0"/>
              </a:spcAft>
              <a:tabLst>
                <a:tab pos="4303713" algn="ctr"/>
                <a:tab pos="8704263" algn="r"/>
              </a:tabLst>
              <a:defRPr sz="2000" b="1" kern="1200">
                <a:solidFill>
                  <a:schemeClr val="tx1"/>
                </a:solidFill>
                <a:latin typeface="Gill Sans MT" panose="020B0502020104020203" pitchFamily="34" charset="0"/>
                <a:ea typeface="ＭＳ Ｐゴシック" pitchFamily="-107"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a:tabLst/>
              <a:defRPr/>
            </a:pPr>
            <a:r>
              <a:rPr lang="en-US" sz="2200">
                <a:solidFill>
                  <a:srgbClr val="002060"/>
                </a:solidFill>
              </a:rPr>
              <a:t>Vignesh Manjunath</a:t>
            </a:r>
            <a:endParaRPr lang="en-US" sz="2200" b="0">
              <a:solidFill>
                <a:srgbClr val="002060"/>
              </a:solidFill>
            </a:endParaRPr>
          </a:p>
          <a:p>
            <a:pPr algn="ctr">
              <a:tabLst/>
              <a:defRPr/>
            </a:pPr>
            <a:r>
              <a:rPr lang="en-US" sz="1400" b="0"/>
              <a:t>Vignesh.Manjunath@pro2future.at</a:t>
            </a:r>
          </a:p>
        </p:txBody>
      </p:sp>
    </p:spTree>
    <p:extLst>
      <p:ext uri="{BB962C8B-B14F-4D97-AF65-F5344CB8AC3E}">
        <p14:creationId xmlns:p14="http://schemas.microsoft.com/office/powerpoint/2010/main" val="1502863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 Id="rId14"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3.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2.png"/><Relationship Id="rId5" Type="http://schemas.openxmlformats.org/officeDocument/2006/relationships/slideLayout" Target="../slideLayouts/slideLayout12.xml"/><Relationship Id="rId1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slideLayout" Target="../slideLayouts/slideLayout11.xml"/><Relationship Id="rId9" Type="http://schemas.openxmlformats.org/officeDocument/2006/relationships/theme" Target="../theme/theme2.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504829"/>
            <a:ext cx="559350" cy="1705624"/>
          </a:xfrm>
          <a:prstGeom prst="rect">
            <a:avLst/>
          </a:prstGeom>
        </p:spPr>
      </p:pic>
      <p:sp>
        <p:nvSpPr>
          <p:cNvPr id="7" name="Rechteck 6"/>
          <p:cNvSpPr/>
          <p:nvPr userDrawn="1"/>
        </p:nvSpPr>
        <p:spPr>
          <a:xfrm>
            <a:off x="0" y="6485641"/>
            <a:ext cx="12192000" cy="37236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a typeface="ＭＳ Ｐゴシック" pitchFamily="-105" charset="-128"/>
              <a:cs typeface="ＭＳ Ｐゴシック" pitchFamily="-105" charset="-128"/>
            </a:endParaRPr>
          </a:p>
        </p:txBody>
      </p:sp>
      <p:sp>
        <p:nvSpPr>
          <p:cNvPr id="1027" name="Titelplatzhalter 1"/>
          <p:cNvSpPr>
            <a:spLocks noGrp="1"/>
          </p:cNvSpPr>
          <p:nvPr>
            <p:ph type="title"/>
          </p:nvPr>
        </p:nvSpPr>
        <p:spPr bwMode="auto">
          <a:xfrm>
            <a:off x="740229" y="601663"/>
            <a:ext cx="111935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err="1"/>
              <a:t>Mastertitelformat</a:t>
            </a:r>
            <a:r>
              <a:rPr lang="en-US"/>
              <a:t> </a:t>
            </a:r>
            <a:r>
              <a:rPr lang="en-US" err="1"/>
              <a:t>bearbeiten</a:t>
            </a:r>
            <a:endParaRPr lang="en-US"/>
          </a:p>
        </p:txBody>
      </p:sp>
      <p:sp>
        <p:nvSpPr>
          <p:cNvPr id="1028" name="Textplatzhalter 2"/>
          <p:cNvSpPr>
            <a:spLocks noGrp="1"/>
          </p:cNvSpPr>
          <p:nvPr>
            <p:ph type="body" idx="1"/>
          </p:nvPr>
        </p:nvSpPr>
        <p:spPr bwMode="auto">
          <a:xfrm>
            <a:off x="871369" y="1800231"/>
            <a:ext cx="1106239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err="1"/>
              <a:t>Mastertextformat</a:t>
            </a:r>
            <a:r>
              <a:rPr lang="en-US"/>
              <a:t> </a:t>
            </a:r>
            <a:r>
              <a:rPr lang="en-US" err="1"/>
              <a:t>bearbeiten</a:t>
            </a:r>
            <a:endParaRPr lang="en-US"/>
          </a:p>
          <a:p>
            <a:pPr lvl="1"/>
            <a:r>
              <a:rPr lang="en-US" err="1"/>
              <a:t>Zweite</a:t>
            </a:r>
            <a:r>
              <a:rPr lang="en-US"/>
              <a:t> </a:t>
            </a:r>
            <a:r>
              <a:rPr lang="en-US" err="1"/>
              <a:t>Ebene</a:t>
            </a:r>
            <a:endParaRPr lang="en-US"/>
          </a:p>
          <a:p>
            <a:pPr lvl="2"/>
            <a:r>
              <a:rPr lang="en-US" err="1"/>
              <a:t>Dritte</a:t>
            </a:r>
            <a:r>
              <a:rPr lang="en-US"/>
              <a:t> </a:t>
            </a:r>
            <a:r>
              <a:rPr lang="en-US" err="1"/>
              <a:t>Ebene</a:t>
            </a:r>
            <a:endParaRPr lang="en-US"/>
          </a:p>
          <a:p>
            <a:pPr lvl="3"/>
            <a:r>
              <a:rPr lang="en-US" err="1"/>
              <a:t>Vierte</a:t>
            </a:r>
            <a:r>
              <a:rPr lang="en-US"/>
              <a:t> </a:t>
            </a:r>
            <a:r>
              <a:rPr lang="en-US" err="1"/>
              <a:t>Ebene</a:t>
            </a:r>
            <a:endParaRPr lang="en-US"/>
          </a:p>
          <a:p>
            <a:pPr lvl="4"/>
            <a:r>
              <a:rPr lang="en-US" err="1"/>
              <a:t>Fünfte</a:t>
            </a:r>
            <a:r>
              <a:rPr lang="en-US"/>
              <a:t> </a:t>
            </a:r>
            <a:r>
              <a:rPr lang="en-US" err="1"/>
              <a:t>Ebene</a:t>
            </a:r>
            <a:endParaRPr lang="en-US"/>
          </a:p>
        </p:txBody>
      </p:sp>
      <p:cxnSp>
        <p:nvCxnSpPr>
          <p:cNvPr id="12" name="Gerade Verbindung 11"/>
          <p:cNvCxnSpPr/>
          <p:nvPr userDrawn="1"/>
        </p:nvCxnSpPr>
        <p:spPr bwMode="auto">
          <a:xfrm>
            <a:off x="740229" y="504829"/>
            <a:ext cx="11163911"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Foliennummernplatzhalter 5"/>
          <p:cNvSpPr>
            <a:spLocks noGrp="1"/>
          </p:cNvSpPr>
          <p:nvPr>
            <p:ph type="sldNum" sz="quarter" idx="4"/>
          </p:nvPr>
        </p:nvSpPr>
        <p:spPr>
          <a:xfrm>
            <a:off x="0" y="642947"/>
            <a:ext cx="561976"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FFFFFF"/>
                </a:solidFill>
              </a:defRPr>
            </a:lvl1pPr>
          </a:lstStyle>
          <a:p>
            <a:pPr>
              <a:defRPr/>
            </a:pPr>
            <a:fld id="{441DB439-F091-4553-BEED-31CC62ABB93B}" type="slidenum">
              <a:rPr lang="en-US"/>
              <a:pPr>
                <a:defRPr/>
              </a:pPr>
              <a:t>‹#›</a:t>
            </a:fld>
            <a:endParaRPr lang="en-US"/>
          </a:p>
        </p:txBody>
      </p:sp>
      <p:pic>
        <p:nvPicPr>
          <p:cNvPr id="15" name="Grafik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982325" y="96593"/>
            <a:ext cx="951442" cy="350212"/>
          </a:xfrm>
          <a:prstGeom prst="rect">
            <a:avLst/>
          </a:prstGeom>
        </p:spPr>
      </p:pic>
      <p:sp>
        <p:nvSpPr>
          <p:cNvPr id="8" name="Textfeld 7"/>
          <p:cNvSpPr txBox="1"/>
          <p:nvPr userDrawn="1"/>
        </p:nvSpPr>
        <p:spPr>
          <a:xfrm>
            <a:off x="88107" y="6547761"/>
            <a:ext cx="11937206" cy="246221"/>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tab pos="5830888" algn="ctr"/>
                <a:tab pos="11747500" algn="r"/>
              </a:tabLst>
              <a:defRPr/>
            </a:pPr>
            <a:r>
              <a:rPr kumimoji="0" lang="en-US" sz="1000" b="0" i="0" u="none" strike="noStrike" kern="1200" cap="none" spc="0" normalizeH="0" baseline="0" noProof="0">
                <a:ln>
                  <a:noFill/>
                </a:ln>
                <a:solidFill>
                  <a:prstClr val="black"/>
                </a:solidFill>
                <a:effectLst/>
                <a:uLnTx/>
                <a:uFillTx/>
                <a:latin typeface="Gill Sans MT" panose="020B0502020104020203" pitchFamily="34" charset="0"/>
                <a:ea typeface="ＭＳ Ｐゴシック" panose="020B0600070205080204" pitchFamily="34" charset="-128"/>
                <a:cs typeface="+mn-cs"/>
              </a:rPr>
              <a:t>Vignesh Manjunath	Compositional Embedded Automotive Systems (CompEAS)	 FGBS2022 / 18-03-2022</a:t>
            </a:r>
            <a:endParaRPr kumimoji="0" lang="en-US" sz="1000" b="1" i="0" u="none" strike="noStrike" kern="1200" cap="none" spc="0" normalizeH="0" baseline="0" noProof="0">
              <a:ln>
                <a:noFill/>
              </a:ln>
              <a:solidFill>
                <a:srgbClr val="FF0000"/>
              </a:solidFill>
              <a:effectLst/>
              <a:uLnTx/>
              <a:uFillTx/>
              <a:latin typeface="Gill Sans MT" panose="020B0502020104020203" pitchFamily="34" charset="0"/>
              <a:ea typeface="ＭＳ Ｐゴシック" panose="020B0600070205080204" pitchFamily="34" charset="-128"/>
              <a:cs typeface="+mn-cs"/>
            </a:endParaRPr>
          </a:p>
        </p:txBody>
      </p:sp>
      <p:pic>
        <p:nvPicPr>
          <p:cNvPr id="11" name="Grafik 1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5162" y="5788260"/>
            <a:ext cx="711120" cy="691612"/>
          </a:xfrm>
          <a:prstGeom prst="rect">
            <a:avLst/>
          </a:prstGeom>
        </p:spPr>
      </p:pic>
      <p:pic>
        <p:nvPicPr>
          <p:cNvPr id="13" name="Grafik 12"/>
          <p:cNvPicPr>
            <a:picLocks noChangeAspect="1"/>
          </p:cNvPicPr>
          <p:nvPr userDrawn="1"/>
        </p:nvPicPr>
        <p:blipFill>
          <a:blip r:embed="rId12"/>
          <a:stretch>
            <a:fillRect/>
          </a:stretch>
        </p:blipFill>
        <p:spPr>
          <a:xfrm>
            <a:off x="9928724" y="56061"/>
            <a:ext cx="870893" cy="444740"/>
          </a:xfrm>
          <a:prstGeom prst="rect">
            <a:avLst/>
          </a:prstGeom>
        </p:spPr>
      </p:pic>
      <p:pic>
        <p:nvPicPr>
          <p:cNvPr id="14" name="Grafik 13" descr="Ein Bild, das Text, Karte enthält.&#10;&#10;Mit sehr hoher Zuverlässigkeit generierte Beschreibung">
            <a:extLst>
              <a:ext uri="{FF2B5EF4-FFF2-40B4-BE49-F238E27FC236}">
                <a16:creationId xmlns:a16="http://schemas.microsoft.com/office/drawing/2014/main" id="{AF4F7CDD-83A0-4378-82E2-06727069B7EB}"/>
              </a:ext>
            </a:extLst>
          </p:cNvPr>
          <p:cNvPicPr>
            <a:picLocks noChangeAspect="1"/>
          </p:cNvPicPr>
          <p:nvPr userDrawn="1"/>
        </p:nvPicPr>
        <p:blipFill>
          <a:blip r:embed="rId13" cstate="hqprint">
            <a:extLst>
              <a:ext uri="{28A0092B-C50C-407E-A947-70E740481C1C}">
                <a14:useLocalDpi xmlns:a14="http://schemas.microsoft.com/office/drawing/2010/main"/>
              </a:ext>
            </a:extLst>
          </a:blip>
          <a:stretch>
            <a:fillRect/>
          </a:stretch>
        </p:blipFill>
        <p:spPr>
          <a:xfrm>
            <a:off x="88106" y="4526156"/>
            <a:ext cx="587203" cy="537896"/>
          </a:xfrm>
          <a:prstGeom prst="rect">
            <a:avLst/>
          </a:prstGeom>
        </p:spPr>
      </p:pic>
      <p:pic>
        <p:nvPicPr>
          <p:cNvPr id="16" name="Grafik 15"/>
          <p:cNvPicPr>
            <a:picLocks noChangeAspect="1"/>
          </p:cNvPicPr>
          <p:nvPr userDrawn="1"/>
        </p:nvPicPr>
        <p:blipFill>
          <a:blip r:embed="rId14"/>
          <a:stretch>
            <a:fillRect/>
          </a:stretch>
        </p:blipFill>
        <p:spPr>
          <a:xfrm>
            <a:off x="116264" y="5163072"/>
            <a:ext cx="508916" cy="526168"/>
          </a:xfrm>
          <a:prstGeom prst="rect">
            <a:avLst/>
          </a:prstGeom>
        </p:spPr>
      </p:pic>
    </p:spTree>
  </p:cSld>
  <p:clrMap bg1="lt1" tx1="dk1" bg2="lt2" tx2="dk2" accent1="accent1" accent2="accent2" accent3="accent3" accent4="accent4" accent5="accent5" accent6="accent6" hlink="hlink" folHlink="folHlink"/>
  <p:sldLayoutIdLst>
    <p:sldLayoutId id="2147484102" r:id="rId1"/>
    <p:sldLayoutId id="2147484106" r:id="rId2"/>
    <p:sldLayoutId id="2147484100" r:id="rId3"/>
    <p:sldLayoutId id="2147484105" r:id="rId4"/>
    <p:sldLayoutId id="2147484103" r:id="rId5"/>
    <p:sldLayoutId id="2147484101" r:id="rId6"/>
    <p:sldLayoutId id="2147484104" r:id="rId7"/>
  </p:sldLayoutIdLst>
  <p:hf hdr="0" ftr="0" dt="0"/>
  <p:txStyles>
    <p:titleStyle>
      <a:lvl1pPr algn="l" defTabSz="457200" rtl="0" eaLnBrk="0" fontAlgn="base" hangingPunct="0">
        <a:spcBef>
          <a:spcPct val="0"/>
        </a:spcBef>
        <a:spcAft>
          <a:spcPct val="0"/>
        </a:spcAft>
        <a:defRPr sz="3200" kern="1200">
          <a:solidFill>
            <a:srgbClr val="0070C0"/>
          </a:solidFill>
          <a:latin typeface="Gill Sans MT" panose="020B0502020104020203" pitchFamily="34" charset="0"/>
          <a:ea typeface="ＭＳ Ｐゴシック" charset="0"/>
          <a:cs typeface="Gill Sans MT" panose="020B0502020104020203" pitchFamily="34" charset="0"/>
        </a:defRPr>
      </a:lvl1pPr>
      <a:lvl2pPr algn="l" defTabSz="457200" rtl="0" eaLnBrk="0" fontAlgn="base" hangingPunct="0">
        <a:spcBef>
          <a:spcPct val="0"/>
        </a:spcBef>
        <a:spcAft>
          <a:spcPct val="0"/>
        </a:spcAft>
        <a:defRPr sz="3200">
          <a:solidFill>
            <a:srgbClr val="595959"/>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200">
          <a:solidFill>
            <a:srgbClr val="595959"/>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200">
          <a:solidFill>
            <a:srgbClr val="595959"/>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200">
          <a:solidFill>
            <a:srgbClr val="595959"/>
          </a:solidFill>
          <a:latin typeface="Arial" charset="0"/>
          <a:ea typeface="ＭＳ Ｐゴシック" charset="0"/>
          <a:cs typeface="ＭＳ Ｐゴシック" charset="0"/>
        </a:defRPr>
      </a:lvl5pPr>
      <a:lvl6pPr marL="457200" algn="l" defTabSz="457200" rtl="0" fontAlgn="base">
        <a:spcBef>
          <a:spcPct val="0"/>
        </a:spcBef>
        <a:spcAft>
          <a:spcPct val="0"/>
        </a:spcAft>
        <a:defRPr sz="3200">
          <a:solidFill>
            <a:srgbClr val="595959"/>
          </a:solidFill>
          <a:latin typeface="Arial" charset="0"/>
          <a:ea typeface="ＭＳ Ｐゴシック" charset="0"/>
          <a:cs typeface="ＭＳ Ｐゴシック" charset="0"/>
        </a:defRPr>
      </a:lvl6pPr>
      <a:lvl7pPr marL="914400" algn="l" defTabSz="457200" rtl="0" fontAlgn="base">
        <a:spcBef>
          <a:spcPct val="0"/>
        </a:spcBef>
        <a:spcAft>
          <a:spcPct val="0"/>
        </a:spcAft>
        <a:defRPr sz="3200">
          <a:solidFill>
            <a:srgbClr val="595959"/>
          </a:solidFill>
          <a:latin typeface="Arial" charset="0"/>
          <a:ea typeface="ＭＳ Ｐゴシック" charset="0"/>
          <a:cs typeface="ＭＳ Ｐゴシック" charset="0"/>
        </a:defRPr>
      </a:lvl7pPr>
      <a:lvl8pPr marL="1371600" algn="l" defTabSz="457200" rtl="0" fontAlgn="base">
        <a:spcBef>
          <a:spcPct val="0"/>
        </a:spcBef>
        <a:spcAft>
          <a:spcPct val="0"/>
        </a:spcAft>
        <a:defRPr sz="3200">
          <a:solidFill>
            <a:srgbClr val="595959"/>
          </a:solidFill>
          <a:latin typeface="Arial" charset="0"/>
          <a:ea typeface="ＭＳ Ｐゴシック" charset="0"/>
          <a:cs typeface="ＭＳ Ｐゴシック" charset="0"/>
        </a:defRPr>
      </a:lvl8pPr>
      <a:lvl9pPr marL="1828800" algn="l" defTabSz="457200" rtl="0" fontAlgn="base">
        <a:spcBef>
          <a:spcPct val="0"/>
        </a:spcBef>
        <a:spcAft>
          <a:spcPct val="0"/>
        </a:spcAft>
        <a:defRPr sz="3200">
          <a:solidFill>
            <a:srgbClr val="595959"/>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defRPr sz="2200" kern="1200">
          <a:solidFill>
            <a:schemeClr val="tx1"/>
          </a:solidFill>
          <a:latin typeface="Gill Sans MT" panose="020B0502020104020203" pitchFamily="34" charset="0"/>
          <a:ea typeface="ＭＳ Ｐゴシック" charset="0"/>
          <a:cs typeface="Gill Sans MT" panose="020B0502020104020203" pitchFamily="34" charset="0"/>
        </a:defRPr>
      </a:lvl1pPr>
      <a:lvl2pPr marL="271463" indent="-271463" algn="l" defTabSz="457200" rtl="0" eaLnBrk="0" fontAlgn="base" hangingPunct="0">
        <a:spcBef>
          <a:spcPct val="20000"/>
        </a:spcBef>
        <a:spcAft>
          <a:spcPct val="0"/>
        </a:spcAft>
        <a:buClrTx/>
        <a:buFont typeface="Wingdings" panose="05000000000000000000" pitchFamily="2" charset="2"/>
        <a:buChar char="§"/>
        <a:defRPr sz="2200" kern="1200">
          <a:solidFill>
            <a:schemeClr val="tx1"/>
          </a:solidFill>
          <a:latin typeface="Gill Sans MT" panose="020B0502020104020203" pitchFamily="34" charset="0"/>
          <a:ea typeface="ＭＳ Ｐゴシック" charset="0"/>
          <a:cs typeface="+mn-cs"/>
        </a:defRPr>
      </a:lvl2pPr>
      <a:lvl3pPr marL="541338" indent="-271463" algn="l" defTabSz="457200" rtl="0" eaLnBrk="0" fontAlgn="base" hangingPunct="0">
        <a:spcBef>
          <a:spcPct val="20000"/>
        </a:spcBef>
        <a:spcAft>
          <a:spcPct val="0"/>
        </a:spcAft>
        <a:buClrTx/>
        <a:buFont typeface="Wingdings" panose="05000000000000000000" pitchFamily="2" charset="2"/>
        <a:buChar char="§"/>
        <a:defRPr sz="2000" kern="1200">
          <a:solidFill>
            <a:schemeClr val="tx1"/>
          </a:solidFill>
          <a:latin typeface="Gill Sans MT" panose="020B0502020104020203" pitchFamily="34" charset="0"/>
          <a:ea typeface="ＭＳ Ｐゴシック" charset="0"/>
          <a:cs typeface="+mn-cs"/>
        </a:defRPr>
      </a:lvl3pPr>
      <a:lvl4pPr marL="804863" indent="-228600" algn="l" defTabSz="457200" rtl="0" eaLnBrk="0" fontAlgn="base" hangingPunct="0">
        <a:spcBef>
          <a:spcPct val="20000"/>
        </a:spcBef>
        <a:spcAft>
          <a:spcPct val="0"/>
        </a:spcAft>
        <a:buClrTx/>
        <a:buFont typeface="Wingdings" panose="05000000000000000000" pitchFamily="2" charset="2"/>
        <a:buChar char="§"/>
        <a:defRPr sz="1800" kern="1200">
          <a:solidFill>
            <a:schemeClr val="tx1"/>
          </a:solidFill>
          <a:latin typeface="Gill Sans MT" panose="020B0502020104020203" pitchFamily="34" charset="0"/>
          <a:ea typeface="ＭＳ Ｐゴシック" charset="0"/>
          <a:cs typeface="+mn-cs"/>
        </a:defRPr>
      </a:lvl4pPr>
      <a:lvl5pPr marL="1074738" indent="-228600" algn="l" defTabSz="457200" rtl="0" eaLnBrk="0" fontAlgn="base" hangingPunct="0">
        <a:spcBef>
          <a:spcPct val="20000"/>
        </a:spcBef>
        <a:spcAft>
          <a:spcPct val="0"/>
        </a:spcAft>
        <a:buClrTx/>
        <a:buFont typeface="Wingdings" panose="05000000000000000000" pitchFamily="2" charset="2"/>
        <a:buChar char="§"/>
        <a:defRPr sz="1800" kern="1200">
          <a:solidFill>
            <a:schemeClr val="tx1"/>
          </a:solidFill>
          <a:latin typeface="Gill Sans MT" panose="020B0502020104020203" pitchFamily="34" charset="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504829"/>
            <a:ext cx="559350" cy="1705624"/>
          </a:xfrm>
          <a:prstGeom prst="rect">
            <a:avLst/>
          </a:prstGeom>
        </p:spPr>
      </p:pic>
      <p:sp>
        <p:nvSpPr>
          <p:cNvPr id="7" name="Rechteck 6"/>
          <p:cNvSpPr/>
          <p:nvPr userDrawn="1"/>
        </p:nvSpPr>
        <p:spPr>
          <a:xfrm>
            <a:off x="0" y="6485641"/>
            <a:ext cx="12192000" cy="37236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a typeface="ＭＳ Ｐゴシック" pitchFamily="-105" charset="-128"/>
              <a:cs typeface="ＭＳ Ｐゴシック" pitchFamily="-105" charset="-128"/>
            </a:endParaRPr>
          </a:p>
        </p:txBody>
      </p:sp>
      <p:sp>
        <p:nvSpPr>
          <p:cNvPr id="1027" name="Titelplatzhalter 1"/>
          <p:cNvSpPr>
            <a:spLocks noGrp="1"/>
          </p:cNvSpPr>
          <p:nvPr>
            <p:ph type="title"/>
          </p:nvPr>
        </p:nvSpPr>
        <p:spPr bwMode="auto">
          <a:xfrm>
            <a:off x="740229" y="601663"/>
            <a:ext cx="111935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err="1"/>
              <a:t>Mastertitelformat</a:t>
            </a:r>
            <a:r>
              <a:rPr lang="en-US"/>
              <a:t> </a:t>
            </a:r>
            <a:r>
              <a:rPr lang="en-US" err="1"/>
              <a:t>bearbeiten</a:t>
            </a:r>
            <a:endParaRPr lang="en-US"/>
          </a:p>
        </p:txBody>
      </p:sp>
      <p:sp>
        <p:nvSpPr>
          <p:cNvPr id="1028" name="Textplatzhalter 2"/>
          <p:cNvSpPr>
            <a:spLocks noGrp="1"/>
          </p:cNvSpPr>
          <p:nvPr>
            <p:ph type="body" idx="1"/>
          </p:nvPr>
        </p:nvSpPr>
        <p:spPr bwMode="auto">
          <a:xfrm>
            <a:off x="871369" y="1800231"/>
            <a:ext cx="1106239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err="1"/>
              <a:t>Mastertextformat</a:t>
            </a:r>
            <a:r>
              <a:rPr lang="en-US"/>
              <a:t> </a:t>
            </a:r>
            <a:r>
              <a:rPr lang="en-US" err="1"/>
              <a:t>bearbeiten</a:t>
            </a:r>
            <a:endParaRPr lang="en-US"/>
          </a:p>
          <a:p>
            <a:pPr lvl="1"/>
            <a:r>
              <a:rPr lang="en-US" err="1"/>
              <a:t>Zweite</a:t>
            </a:r>
            <a:r>
              <a:rPr lang="en-US"/>
              <a:t> </a:t>
            </a:r>
            <a:r>
              <a:rPr lang="en-US" err="1"/>
              <a:t>Ebene</a:t>
            </a:r>
            <a:endParaRPr lang="en-US"/>
          </a:p>
          <a:p>
            <a:pPr lvl="2"/>
            <a:r>
              <a:rPr lang="en-US" err="1"/>
              <a:t>Dritte</a:t>
            </a:r>
            <a:r>
              <a:rPr lang="en-US"/>
              <a:t> </a:t>
            </a:r>
            <a:r>
              <a:rPr lang="en-US" err="1"/>
              <a:t>Ebene</a:t>
            </a:r>
            <a:endParaRPr lang="en-US"/>
          </a:p>
          <a:p>
            <a:pPr lvl="3"/>
            <a:r>
              <a:rPr lang="en-US" err="1"/>
              <a:t>Vierte</a:t>
            </a:r>
            <a:r>
              <a:rPr lang="en-US"/>
              <a:t> </a:t>
            </a:r>
            <a:r>
              <a:rPr lang="en-US" err="1"/>
              <a:t>Ebene</a:t>
            </a:r>
            <a:endParaRPr lang="en-US"/>
          </a:p>
          <a:p>
            <a:pPr lvl="4"/>
            <a:r>
              <a:rPr lang="en-US" err="1"/>
              <a:t>Fünfte</a:t>
            </a:r>
            <a:r>
              <a:rPr lang="en-US"/>
              <a:t> </a:t>
            </a:r>
            <a:r>
              <a:rPr lang="en-US" err="1"/>
              <a:t>Ebene</a:t>
            </a:r>
            <a:endParaRPr lang="en-US"/>
          </a:p>
        </p:txBody>
      </p:sp>
      <p:cxnSp>
        <p:nvCxnSpPr>
          <p:cNvPr id="12" name="Gerade Verbindung 11"/>
          <p:cNvCxnSpPr/>
          <p:nvPr userDrawn="1"/>
        </p:nvCxnSpPr>
        <p:spPr bwMode="auto">
          <a:xfrm>
            <a:off x="740229" y="504829"/>
            <a:ext cx="11163911"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Foliennummernplatzhalter 5"/>
          <p:cNvSpPr>
            <a:spLocks noGrp="1"/>
          </p:cNvSpPr>
          <p:nvPr>
            <p:ph type="sldNum" sz="quarter" idx="4"/>
          </p:nvPr>
        </p:nvSpPr>
        <p:spPr>
          <a:xfrm>
            <a:off x="0" y="642947"/>
            <a:ext cx="561976"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FFFFFF"/>
                </a:solidFill>
              </a:defRPr>
            </a:lvl1pPr>
          </a:lstStyle>
          <a:p>
            <a:pPr>
              <a:defRPr/>
            </a:pPr>
            <a:fld id="{441DB439-F091-4553-BEED-31CC62ABB93B}" type="slidenum">
              <a:rPr lang="en-US"/>
              <a:pPr>
                <a:defRPr/>
              </a:pPr>
              <a:t>‹#›</a:t>
            </a:fld>
            <a:endParaRPr lang="en-US"/>
          </a:p>
        </p:txBody>
      </p:sp>
      <p:pic>
        <p:nvPicPr>
          <p:cNvPr id="15" name="Grafik 14"/>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982325" y="96593"/>
            <a:ext cx="951442" cy="350212"/>
          </a:xfrm>
          <a:prstGeom prst="rect">
            <a:avLst/>
          </a:prstGeom>
        </p:spPr>
      </p:pic>
      <p:sp>
        <p:nvSpPr>
          <p:cNvPr id="8" name="Textfeld 7"/>
          <p:cNvSpPr txBox="1"/>
          <p:nvPr userDrawn="1"/>
        </p:nvSpPr>
        <p:spPr>
          <a:xfrm>
            <a:off x="88107" y="6547761"/>
            <a:ext cx="11937206" cy="246221"/>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tab pos="5830888" algn="ctr"/>
                <a:tab pos="11747500" algn="r"/>
              </a:tabLst>
              <a:defRPr/>
            </a:pPr>
            <a:r>
              <a:rPr kumimoji="0" lang="en-US" sz="1000" b="0" i="0" u="none" strike="noStrike" kern="1200" cap="none" spc="0" normalizeH="0" baseline="0" noProof="0">
                <a:ln>
                  <a:noFill/>
                </a:ln>
                <a:solidFill>
                  <a:prstClr val="black"/>
                </a:solidFill>
                <a:effectLst/>
                <a:uLnTx/>
                <a:uFillTx/>
                <a:latin typeface="Gill Sans MT" panose="020B0502020104020203" pitchFamily="34" charset="0"/>
                <a:ea typeface="ＭＳ Ｐゴシック" panose="020B0600070205080204" pitchFamily="34" charset="-128"/>
                <a:cs typeface="+mn-cs"/>
              </a:rPr>
              <a:t>Vignesh Manjunath	Compositional Embedded Automotive Systems (CompEAS)	 CompEAS Internal / 04-08-2021</a:t>
            </a:r>
            <a:endParaRPr kumimoji="0" lang="en-US" sz="1000" b="1" i="0" u="none" strike="noStrike" kern="1200" cap="none" spc="0" normalizeH="0" baseline="0" noProof="0">
              <a:ln>
                <a:noFill/>
              </a:ln>
              <a:solidFill>
                <a:srgbClr val="FF0000"/>
              </a:solidFill>
              <a:effectLst/>
              <a:uLnTx/>
              <a:uFillTx/>
              <a:latin typeface="Gill Sans MT" panose="020B0502020104020203" pitchFamily="34" charset="0"/>
              <a:ea typeface="ＭＳ Ｐゴシック" panose="020B0600070205080204" pitchFamily="34" charset="-128"/>
              <a:cs typeface="+mn-cs"/>
            </a:endParaRPr>
          </a:p>
        </p:txBody>
      </p:sp>
      <p:pic>
        <p:nvPicPr>
          <p:cNvPr id="11" name="Grafik 1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5162" y="5788260"/>
            <a:ext cx="711120" cy="691612"/>
          </a:xfrm>
          <a:prstGeom prst="rect">
            <a:avLst/>
          </a:prstGeom>
        </p:spPr>
      </p:pic>
      <p:pic>
        <p:nvPicPr>
          <p:cNvPr id="13" name="Grafik 12"/>
          <p:cNvPicPr>
            <a:picLocks noChangeAspect="1"/>
          </p:cNvPicPr>
          <p:nvPr userDrawn="1"/>
        </p:nvPicPr>
        <p:blipFill>
          <a:blip r:embed="rId13"/>
          <a:stretch>
            <a:fillRect/>
          </a:stretch>
        </p:blipFill>
        <p:spPr>
          <a:xfrm>
            <a:off x="9928724" y="56061"/>
            <a:ext cx="870893" cy="444740"/>
          </a:xfrm>
          <a:prstGeom prst="rect">
            <a:avLst/>
          </a:prstGeom>
        </p:spPr>
      </p:pic>
      <p:pic>
        <p:nvPicPr>
          <p:cNvPr id="14" name="Grafik 13" descr="Ein Bild, das Text, Karte enthält.&#10;&#10;Mit sehr hoher Zuverlässigkeit generierte Beschreibung">
            <a:extLst>
              <a:ext uri="{FF2B5EF4-FFF2-40B4-BE49-F238E27FC236}">
                <a16:creationId xmlns:a16="http://schemas.microsoft.com/office/drawing/2014/main" id="{AF4F7CDD-83A0-4378-82E2-06727069B7EB}"/>
              </a:ext>
            </a:extLst>
          </p:cNvPr>
          <p:cNvPicPr>
            <a:picLocks noChangeAspect="1"/>
          </p:cNvPicPr>
          <p:nvPr userDrawn="1"/>
        </p:nvPicPr>
        <p:blipFill>
          <a:blip r:embed="rId14" cstate="hqprint">
            <a:extLst>
              <a:ext uri="{28A0092B-C50C-407E-A947-70E740481C1C}">
                <a14:useLocalDpi xmlns:a14="http://schemas.microsoft.com/office/drawing/2010/main"/>
              </a:ext>
            </a:extLst>
          </a:blip>
          <a:stretch>
            <a:fillRect/>
          </a:stretch>
        </p:blipFill>
        <p:spPr>
          <a:xfrm>
            <a:off x="88106" y="4526156"/>
            <a:ext cx="587203" cy="537896"/>
          </a:xfrm>
          <a:prstGeom prst="rect">
            <a:avLst/>
          </a:prstGeom>
        </p:spPr>
      </p:pic>
      <p:pic>
        <p:nvPicPr>
          <p:cNvPr id="16" name="Grafik 15"/>
          <p:cNvPicPr>
            <a:picLocks noChangeAspect="1"/>
          </p:cNvPicPr>
          <p:nvPr userDrawn="1"/>
        </p:nvPicPr>
        <p:blipFill>
          <a:blip r:embed="rId15"/>
          <a:stretch>
            <a:fillRect/>
          </a:stretch>
        </p:blipFill>
        <p:spPr>
          <a:xfrm>
            <a:off x="116264" y="5163072"/>
            <a:ext cx="508916" cy="526168"/>
          </a:xfrm>
          <a:prstGeom prst="rect">
            <a:avLst/>
          </a:prstGeom>
        </p:spPr>
      </p:pic>
    </p:spTree>
    <p:extLst>
      <p:ext uri="{BB962C8B-B14F-4D97-AF65-F5344CB8AC3E}">
        <p14:creationId xmlns:p14="http://schemas.microsoft.com/office/powerpoint/2010/main" val="4015459620"/>
      </p:ext>
    </p:extLst>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Lst>
  <p:hf hdr="0" ftr="0" dt="0"/>
  <p:txStyles>
    <p:titleStyle>
      <a:lvl1pPr algn="l" defTabSz="457200" rtl="0" eaLnBrk="0" fontAlgn="base" hangingPunct="0">
        <a:spcBef>
          <a:spcPct val="0"/>
        </a:spcBef>
        <a:spcAft>
          <a:spcPct val="0"/>
        </a:spcAft>
        <a:defRPr sz="3200" kern="1200">
          <a:solidFill>
            <a:srgbClr val="0070C0"/>
          </a:solidFill>
          <a:latin typeface="Gill Sans MT" panose="020B0502020104020203" pitchFamily="34" charset="0"/>
          <a:ea typeface="ＭＳ Ｐゴシック" charset="0"/>
          <a:cs typeface="Gill Sans MT" panose="020B0502020104020203" pitchFamily="34" charset="0"/>
        </a:defRPr>
      </a:lvl1pPr>
      <a:lvl2pPr algn="l" defTabSz="457200" rtl="0" eaLnBrk="0" fontAlgn="base" hangingPunct="0">
        <a:spcBef>
          <a:spcPct val="0"/>
        </a:spcBef>
        <a:spcAft>
          <a:spcPct val="0"/>
        </a:spcAft>
        <a:defRPr sz="3200">
          <a:solidFill>
            <a:srgbClr val="595959"/>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200">
          <a:solidFill>
            <a:srgbClr val="595959"/>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200">
          <a:solidFill>
            <a:srgbClr val="595959"/>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200">
          <a:solidFill>
            <a:srgbClr val="595959"/>
          </a:solidFill>
          <a:latin typeface="Arial" charset="0"/>
          <a:ea typeface="ＭＳ Ｐゴシック" charset="0"/>
          <a:cs typeface="ＭＳ Ｐゴシック" charset="0"/>
        </a:defRPr>
      </a:lvl5pPr>
      <a:lvl6pPr marL="457200" algn="l" defTabSz="457200" rtl="0" fontAlgn="base">
        <a:spcBef>
          <a:spcPct val="0"/>
        </a:spcBef>
        <a:spcAft>
          <a:spcPct val="0"/>
        </a:spcAft>
        <a:defRPr sz="3200">
          <a:solidFill>
            <a:srgbClr val="595959"/>
          </a:solidFill>
          <a:latin typeface="Arial" charset="0"/>
          <a:ea typeface="ＭＳ Ｐゴシック" charset="0"/>
          <a:cs typeface="ＭＳ Ｐゴシック" charset="0"/>
        </a:defRPr>
      </a:lvl6pPr>
      <a:lvl7pPr marL="914400" algn="l" defTabSz="457200" rtl="0" fontAlgn="base">
        <a:spcBef>
          <a:spcPct val="0"/>
        </a:spcBef>
        <a:spcAft>
          <a:spcPct val="0"/>
        </a:spcAft>
        <a:defRPr sz="3200">
          <a:solidFill>
            <a:srgbClr val="595959"/>
          </a:solidFill>
          <a:latin typeface="Arial" charset="0"/>
          <a:ea typeface="ＭＳ Ｐゴシック" charset="0"/>
          <a:cs typeface="ＭＳ Ｐゴシック" charset="0"/>
        </a:defRPr>
      </a:lvl7pPr>
      <a:lvl8pPr marL="1371600" algn="l" defTabSz="457200" rtl="0" fontAlgn="base">
        <a:spcBef>
          <a:spcPct val="0"/>
        </a:spcBef>
        <a:spcAft>
          <a:spcPct val="0"/>
        </a:spcAft>
        <a:defRPr sz="3200">
          <a:solidFill>
            <a:srgbClr val="595959"/>
          </a:solidFill>
          <a:latin typeface="Arial" charset="0"/>
          <a:ea typeface="ＭＳ Ｐゴシック" charset="0"/>
          <a:cs typeface="ＭＳ Ｐゴシック" charset="0"/>
        </a:defRPr>
      </a:lvl8pPr>
      <a:lvl9pPr marL="1828800" algn="l" defTabSz="457200" rtl="0" fontAlgn="base">
        <a:spcBef>
          <a:spcPct val="0"/>
        </a:spcBef>
        <a:spcAft>
          <a:spcPct val="0"/>
        </a:spcAft>
        <a:defRPr sz="3200">
          <a:solidFill>
            <a:srgbClr val="595959"/>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defRPr sz="2200" kern="1200">
          <a:solidFill>
            <a:schemeClr val="tx1"/>
          </a:solidFill>
          <a:latin typeface="Gill Sans MT" panose="020B0502020104020203" pitchFamily="34" charset="0"/>
          <a:ea typeface="ＭＳ Ｐゴシック" charset="0"/>
          <a:cs typeface="Gill Sans MT" panose="020B0502020104020203" pitchFamily="34" charset="0"/>
        </a:defRPr>
      </a:lvl1pPr>
      <a:lvl2pPr marL="271463" indent="-271463" algn="l" defTabSz="457200" rtl="0" eaLnBrk="0" fontAlgn="base" hangingPunct="0">
        <a:spcBef>
          <a:spcPct val="20000"/>
        </a:spcBef>
        <a:spcAft>
          <a:spcPct val="0"/>
        </a:spcAft>
        <a:buClrTx/>
        <a:buFont typeface="Wingdings" panose="05000000000000000000" pitchFamily="2" charset="2"/>
        <a:buChar char="§"/>
        <a:defRPr sz="2200" kern="1200">
          <a:solidFill>
            <a:schemeClr val="tx1"/>
          </a:solidFill>
          <a:latin typeface="Gill Sans MT" panose="020B0502020104020203" pitchFamily="34" charset="0"/>
          <a:ea typeface="ＭＳ Ｐゴシック" charset="0"/>
          <a:cs typeface="+mn-cs"/>
        </a:defRPr>
      </a:lvl2pPr>
      <a:lvl3pPr marL="541338" indent="-271463" algn="l" defTabSz="457200" rtl="0" eaLnBrk="0" fontAlgn="base" hangingPunct="0">
        <a:spcBef>
          <a:spcPct val="20000"/>
        </a:spcBef>
        <a:spcAft>
          <a:spcPct val="0"/>
        </a:spcAft>
        <a:buClrTx/>
        <a:buFont typeface="Wingdings" panose="05000000000000000000" pitchFamily="2" charset="2"/>
        <a:buChar char="§"/>
        <a:defRPr sz="2000" kern="1200">
          <a:solidFill>
            <a:schemeClr val="tx1"/>
          </a:solidFill>
          <a:latin typeface="Gill Sans MT" panose="020B0502020104020203" pitchFamily="34" charset="0"/>
          <a:ea typeface="ＭＳ Ｐゴシック" charset="0"/>
          <a:cs typeface="+mn-cs"/>
        </a:defRPr>
      </a:lvl3pPr>
      <a:lvl4pPr marL="804863" indent="-228600" algn="l" defTabSz="457200" rtl="0" eaLnBrk="0" fontAlgn="base" hangingPunct="0">
        <a:spcBef>
          <a:spcPct val="20000"/>
        </a:spcBef>
        <a:spcAft>
          <a:spcPct val="0"/>
        </a:spcAft>
        <a:buClrTx/>
        <a:buFont typeface="Wingdings" panose="05000000000000000000" pitchFamily="2" charset="2"/>
        <a:buChar char="§"/>
        <a:defRPr sz="1800" kern="1200">
          <a:solidFill>
            <a:schemeClr val="tx1"/>
          </a:solidFill>
          <a:latin typeface="Gill Sans MT" panose="020B0502020104020203" pitchFamily="34" charset="0"/>
          <a:ea typeface="ＭＳ Ｐゴシック" charset="0"/>
          <a:cs typeface="+mn-cs"/>
        </a:defRPr>
      </a:lvl4pPr>
      <a:lvl5pPr marL="1074738" indent="-228600" algn="l" defTabSz="457200" rtl="0" eaLnBrk="0" fontAlgn="base" hangingPunct="0">
        <a:spcBef>
          <a:spcPct val="20000"/>
        </a:spcBef>
        <a:spcAft>
          <a:spcPct val="0"/>
        </a:spcAft>
        <a:buClrTx/>
        <a:buFont typeface="Wingdings" panose="05000000000000000000" pitchFamily="2" charset="2"/>
        <a:buChar char="§"/>
        <a:defRPr sz="1800" kern="1200">
          <a:solidFill>
            <a:schemeClr val="tx1"/>
          </a:solidFill>
          <a:latin typeface="Gill Sans MT" panose="020B0502020104020203" pitchFamily="34" charset="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2.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33.emf"/><Relationship Id="rId5" Type="http://schemas.openxmlformats.org/officeDocument/2006/relationships/oleObject" Target="../embeddings/oleObject1.bin"/><Relationship Id="rId4" Type="http://schemas.openxmlformats.org/officeDocument/2006/relationships/hyperlink" Target="file:///D:\Work\CompEAS\Papers%20to%20read\RTOS%20Portability%20andd%20modelling\Pipeline\Pipeline%20tools\Otawa\OTAWA%20Flow.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18" Type="http://schemas.openxmlformats.org/officeDocument/2006/relationships/image" Target="../media/image23.png"/><Relationship Id="rId3" Type="http://schemas.openxmlformats.org/officeDocument/2006/relationships/image" Target="../media/image9.jpe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22.jpeg"/><Relationship Id="rId2" Type="http://schemas.openxmlformats.org/officeDocument/2006/relationships/notesSlide" Target="../notesSlides/notesSlide2.xml"/><Relationship Id="rId16"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svg"/><Relationship Id="rId5" Type="http://schemas.microsoft.com/office/2007/relationships/hdphoto" Target="../media/hdphoto1.wdp"/><Relationship Id="rId15" Type="http://schemas.openxmlformats.org/officeDocument/2006/relationships/image" Target="../media/image20.svg"/><Relationship Id="rId10" Type="http://schemas.openxmlformats.org/officeDocument/2006/relationships/image" Target="../media/image15.png"/><Relationship Id="rId19" Type="http://schemas.microsoft.com/office/2007/relationships/hdphoto" Target="../media/hdphoto2.wdp"/><Relationship Id="rId4" Type="http://schemas.openxmlformats.org/officeDocument/2006/relationships/image" Target="../media/image10.png"/><Relationship Id="rId9" Type="http://schemas.openxmlformats.org/officeDocument/2006/relationships/image" Target="../media/image14.sv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9.xml"/><Relationship Id="rId1" Type="http://schemas.openxmlformats.org/officeDocument/2006/relationships/slideLayout" Target="../slideLayouts/slideLayout12.xml"/><Relationship Id="rId4" Type="http://schemas.openxmlformats.org/officeDocument/2006/relationships/image" Target="../media/image25.sv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0830" y="825509"/>
            <a:ext cx="10892639" cy="3284532"/>
          </a:xfrm>
        </p:spPr>
        <p:txBody>
          <a:bodyPr/>
          <a:lstStyle/>
          <a:p>
            <a:r>
              <a:rPr lang="en-IN" sz="4400"/>
              <a:t>Frühjahrstreffen 2022</a:t>
            </a:r>
            <a:br>
              <a:rPr lang="en-IN" sz="4400"/>
            </a:br>
            <a:br>
              <a:rPr lang="en-IN" sz="4400"/>
            </a:br>
            <a:r>
              <a:rPr lang="en-IN" sz="4400"/>
              <a:t>Formal Modeling and Verification of Low-Level OS Code using Abstract Interpretation</a:t>
            </a:r>
            <a:endParaRPr lang="en-US" sz="4400"/>
          </a:p>
        </p:txBody>
      </p:sp>
      <p:sp>
        <p:nvSpPr>
          <p:cNvPr id="3" name="Foliennummernplatzhalter 2"/>
          <p:cNvSpPr>
            <a:spLocks noGrp="1"/>
          </p:cNvSpPr>
          <p:nvPr>
            <p:ph type="sldNum" sz="quarter" idx="12"/>
          </p:nvPr>
        </p:nvSpPr>
        <p:spPr/>
        <p:txBody>
          <a:bodyPr/>
          <a:lstStyle/>
          <a:p>
            <a:pPr>
              <a:defRPr/>
            </a:pPr>
            <a:fld id="{A52DD86E-C6CF-47D9-AA77-8E22C7EE0FE4}" type="slidenum">
              <a:rPr lang="en-US" smtClean="0"/>
              <a:pPr>
                <a:defRPr/>
              </a:pPr>
              <a:t>1</a:t>
            </a:fld>
            <a:endParaRPr lang="en-US"/>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848" y="4226631"/>
            <a:ext cx="3390604" cy="1591205"/>
          </a:xfrm>
          <a:prstGeom prst="rect">
            <a:avLst/>
          </a:prstGeom>
        </p:spPr>
      </p:pic>
    </p:spTree>
    <p:extLst>
      <p:ext uri="{BB962C8B-B14F-4D97-AF65-F5344CB8AC3E}">
        <p14:creationId xmlns:p14="http://schemas.microsoft.com/office/powerpoint/2010/main" val="2451839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01C4A-42BB-4163-9CCC-AA058F2B34CC}"/>
              </a:ext>
            </a:extLst>
          </p:cNvPr>
          <p:cNvSpPr>
            <a:spLocks noGrp="1"/>
          </p:cNvSpPr>
          <p:nvPr>
            <p:ph type="title"/>
          </p:nvPr>
        </p:nvSpPr>
        <p:spPr>
          <a:xfrm>
            <a:off x="960972" y="2226224"/>
            <a:ext cx="10892639" cy="1716234"/>
          </a:xfrm>
        </p:spPr>
        <p:txBody>
          <a:bodyPr/>
          <a:lstStyle/>
          <a:p>
            <a:r>
              <a:rPr lang="en-IN" sz="6000"/>
              <a:t>Thank You!!!</a:t>
            </a:r>
          </a:p>
        </p:txBody>
      </p:sp>
      <p:sp>
        <p:nvSpPr>
          <p:cNvPr id="3" name="Slide Number Placeholder 2">
            <a:extLst>
              <a:ext uri="{FF2B5EF4-FFF2-40B4-BE49-F238E27FC236}">
                <a16:creationId xmlns:a16="http://schemas.microsoft.com/office/drawing/2014/main" id="{6A5CB6EA-3247-45AE-B4AE-BAA7765E9D34}"/>
              </a:ext>
            </a:extLst>
          </p:cNvPr>
          <p:cNvSpPr>
            <a:spLocks noGrp="1"/>
          </p:cNvSpPr>
          <p:nvPr>
            <p:ph type="sldNum" sz="quarter" idx="12"/>
          </p:nvPr>
        </p:nvSpPr>
        <p:spPr/>
        <p:txBody>
          <a:bodyPr/>
          <a:lstStyle/>
          <a:p>
            <a:pPr>
              <a:defRPr/>
            </a:pPr>
            <a:fld id="{E69778B3-A9BC-4D9F-B3F7-243D8C4A4EF6}" type="slidenum">
              <a:rPr lang="en-US" smtClean="0"/>
              <a:pPr>
                <a:defRPr/>
              </a:pPr>
              <a:t>10</a:t>
            </a:fld>
            <a:endParaRPr lang="en-US"/>
          </a:p>
        </p:txBody>
      </p:sp>
      <p:sp>
        <p:nvSpPr>
          <p:cNvPr id="8" name="TextBox 7">
            <a:extLst>
              <a:ext uri="{FF2B5EF4-FFF2-40B4-BE49-F238E27FC236}">
                <a16:creationId xmlns:a16="http://schemas.microsoft.com/office/drawing/2014/main" id="{4BA65BE4-4813-4F1D-BE08-F3BCCA0A598F}"/>
              </a:ext>
            </a:extLst>
          </p:cNvPr>
          <p:cNvSpPr txBox="1"/>
          <p:nvPr/>
        </p:nvSpPr>
        <p:spPr>
          <a:xfrm>
            <a:off x="670560" y="6092985"/>
            <a:ext cx="11521440" cy="415498"/>
          </a:xfrm>
          <a:prstGeom prst="rect">
            <a:avLst/>
          </a:prstGeom>
          <a:noFill/>
        </p:spPr>
        <p:txBody>
          <a:bodyPr wrap="square" rtlCol="0">
            <a:spAutoFit/>
          </a:bodyPr>
          <a:lstStyle/>
          <a:p>
            <a:r>
              <a:rPr lang="en-IN" sz="700" b="1"/>
              <a:t>Fair Use Policy and Legal Disclaimer: </a:t>
            </a:r>
          </a:p>
          <a:p>
            <a:pPr algn="just"/>
            <a:r>
              <a:rPr lang="en-IN" sz="700"/>
              <a:t>This Presentation may contain copyrighted material the use of which has not always been specifically authorized by the copyright owner. In accordance with the copyright law,  this material is distributed without profit to those who have expressed a prior general interest in receiving similar information for research and educational purposes. If you wish to use copyrighted material for purposes of your own that go beyond 'fair use', you must obtain permission from the copyright owner.</a:t>
            </a:r>
          </a:p>
        </p:txBody>
      </p:sp>
    </p:spTree>
    <p:extLst>
      <p:ext uri="{BB962C8B-B14F-4D97-AF65-F5344CB8AC3E}">
        <p14:creationId xmlns:p14="http://schemas.microsoft.com/office/powerpoint/2010/main" val="796153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01C4A-42BB-4163-9CCC-AA058F2B34CC}"/>
              </a:ext>
            </a:extLst>
          </p:cNvPr>
          <p:cNvSpPr>
            <a:spLocks noGrp="1"/>
          </p:cNvSpPr>
          <p:nvPr>
            <p:ph type="title"/>
          </p:nvPr>
        </p:nvSpPr>
        <p:spPr>
          <a:xfrm>
            <a:off x="960972" y="2226224"/>
            <a:ext cx="10892639" cy="1716234"/>
          </a:xfrm>
        </p:spPr>
        <p:txBody>
          <a:bodyPr/>
          <a:lstStyle/>
          <a:p>
            <a:r>
              <a:rPr lang="en-IN" sz="6000"/>
              <a:t>Discussion</a:t>
            </a:r>
          </a:p>
        </p:txBody>
      </p:sp>
      <p:sp>
        <p:nvSpPr>
          <p:cNvPr id="3" name="Slide Number Placeholder 2">
            <a:extLst>
              <a:ext uri="{FF2B5EF4-FFF2-40B4-BE49-F238E27FC236}">
                <a16:creationId xmlns:a16="http://schemas.microsoft.com/office/drawing/2014/main" id="{6A5CB6EA-3247-45AE-B4AE-BAA7765E9D34}"/>
              </a:ext>
            </a:extLst>
          </p:cNvPr>
          <p:cNvSpPr>
            <a:spLocks noGrp="1"/>
          </p:cNvSpPr>
          <p:nvPr>
            <p:ph type="sldNum" sz="quarter" idx="12"/>
          </p:nvPr>
        </p:nvSpPr>
        <p:spPr/>
        <p:txBody>
          <a:bodyPr/>
          <a:lstStyle/>
          <a:p>
            <a:pPr>
              <a:defRPr/>
            </a:pPr>
            <a:fld id="{E69778B3-A9BC-4D9F-B3F7-243D8C4A4EF6}" type="slidenum">
              <a:rPr lang="en-US" smtClean="0"/>
              <a:pPr>
                <a:defRPr/>
              </a:pPr>
              <a:t>11</a:t>
            </a:fld>
            <a:endParaRPr lang="en-US"/>
          </a:p>
        </p:txBody>
      </p:sp>
      <p:sp>
        <p:nvSpPr>
          <p:cNvPr id="8" name="TextBox 7">
            <a:extLst>
              <a:ext uri="{FF2B5EF4-FFF2-40B4-BE49-F238E27FC236}">
                <a16:creationId xmlns:a16="http://schemas.microsoft.com/office/drawing/2014/main" id="{4BA65BE4-4813-4F1D-BE08-F3BCCA0A598F}"/>
              </a:ext>
            </a:extLst>
          </p:cNvPr>
          <p:cNvSpPr txBox="1"/>
          <p:nvPr/>
        </p:nvSpPr>
        <p:spPr>
          <a:xfrm>
            <a:off x="670560" y="6092985"/>
            <a:ext cx="11521440" cy="415498"/>
          </a:xfrm>
          <a:prstGeom prst="rect">
            <a:avLst/>
          </a:prstGeom>
          <a:noFill/>
        </p:spPr>
        <p:txBody>
          <a:bodyPr wrap="square" rtlCol="0">
            <a:spAutoFit/>
          </a:bodyPr>
          <a:lstStyle/>
          <a:p>
            <a:r>
              <a:rPr lang="en-IN" sz="700" b="1"/>
              <a:t>Fair Use Policy and Legal Disclaimer: </a:t>
            </a:r>
          </a:p>
          <a:p>
            <a:pPr algn="just"/>
            <a:r>
              <a:rPr lang="en-IN" sz="700"/>
              <a:t>This Presentation may contain copyrighted material the use of which has not always been specifically authorized by the copyright owner. In accordance with the copyright law,  this material is distributed without profit to those who have expressed a prior general interest in receiving similar information for research and educational purposes. If you wish to use copyrighted material for purposes of your own that go beyond 'fair use', you must obtain permission from the copyright owner.</a:t>
            </a:r>
          </a:p>
        </p:txBody>
      </p:sp>
    </p:spTree>
    <p:extLst>
      <p:ext uri="{BB962C8B-B14F-4D97-AF65-F5344CB8AC3E}">
        <p14:creationId xmlns:p14="http://schemas.microsoft.com/office/powerpoint/2010/main" val="1199341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8ADBAE-9AF5-4613-9BE5-EA8ADED18612}"/>
              </a:ext>
            </a:extLst>
          </p:cNvPr>
          <p:cNvSpPr>
            <a:spLocks noGrp="1"/>
          </p:cNvSpPr>
          <p:nvPr>
            <p:ph type="sldNum" sz="quarter" idx="17"/>
          </p:nvPr>
        </p:nvSpPr>
        <p:spPr/>
        <p:txBody>
          <a:bodyPr/>
          <a:lstStyle/>
          <a:p>
            <a:pPr>
              <a:defRPr/>
            </a:pPr>
            <a:fld id="{E69778B3-A9BC-4D9F-B3F7-243D8C4A4EF6}" type="slidenum">
              <a:rPr lang="en-US" smtClean="0"/>
              <a:pPr>
                <a:defRPr/>
              </a:pPr>
              <a:t>12</a:t>
            </a:fld>
            <a:endParaRPr lang="en-US"/>
          </a:p>
        </p:txBody>
      </p:sp>
      <p:sp>
        <p:nvSpPr>
          <p:cNvPr id="5" name="Content Placeholder 4">
            <a:extLst>
              <a:ext uri="{FF2B5EF4-FFF2-40B4-BE49-F238E27FC236}">
                <a16:creationId xmlns:a16="http://schemas.microsoft.com/office/drawing/2014/main" id="{A173DA52-DB48-41F2-8BDA-AD29329E8441}"/>
              </a:ext>
            </a:extLst>
          </p:cNvPr>
          <p:cNvSpPr>
            <a:spLocks noGrp="1"/>
          </p:cNvSpPr>
          <p:nvPr>
            <p:ph sz="quarter" idx="18"/>
          </p:nvPr>
        </p:nvSpPr>
        <p:spPr/>
        <p:txBody>
          <a:bodyPr/>
          <a:lstStyle/>
          <a:p>
            <a:r>
              <a:rPr lang="en-IN"/>
              <a:t>Appendix</a:t>
            </a:r>
          </a:p>
        </p:txBody>
      </p:sp>
      <p:sp>
        <p:nvSpPr>
          <p:cNvPr id="9" name="Title 8">
            <a:extLst>
              <a:ext uri="{FF2B5EF4-FFF2-40B4-BE49-F238E27FC236}">
                <a16:creationId xmlns:a16="http://schemas.microsoft.com/office/drawing/2014/main" id="{F31D8796-1361-4968-A406-37531D3FFF79}"/>
              </a:ext>
            </a:extLst>
          </p:cNvPr>
          <p:cNvSpPr>
            <a:spLocks noGrp="1"/>
          </p:cNvSpPr>
          <p:nvPr>
            <p:ph type="title"/>
          </p:nvPr>
        </p:nvSpPr>
        <p:spPr>
          <a:xfrm>
            <a:off x="740229" y="817617"/>
            <a:ext cx="11193538" cy="527890"/>
          </a:xfrm>
        </p:spPr>
        <p:txBody>
          <a:bodyPr/>
          <a:lstStyle/>
          <a:p>
            <a:r>
              <a:rPr lang="en-IN"/>
              <a:t>WCET Analysis? </a:t>
            </a:r>
          </a:p>
        </p:txBody>
      </p:sp>
      <p:grpSp>
        <p:nvGrpSpPr>
          <p:cNvPr id="49" name="Group 48">
            <a:extLst>
              <a:ext uri="{FF2B5EF4-FFF2-40B4-BE49-F238E27FC236}">
                <a16:creationId xmlns:a16="http://schemas.microsoft.com/office/drawing/2014/main" id="{CE5262AD-65B0-4FB5-BB11-DB9884AFCDB8}"/>
              </a:ext>
            </a:extLst>
          </p:cNvPr>
          <p:cNvGrpSpPr/>
          <p:nvPr/>
        </p:nvGrpSpPr>
        <p:grpSpPr>
          <a:xfrm>
            <a:off x="2074087" y="2016557"/>
            <a:ext cx="8577942" cy="3762478"/>
            <a:chOff x="2074087" y="2016557"/>
            <a:chExt cx="8577942" cy="3762478"/>
          </a:xfrm>
        </p:grpSpPr>
        <p:sp>
          <p:nvSpPr>
            <p:cNvPr id="12" name="Rectangle 11">
              <a:extLst>
                <a:ext uri="{FF2B5EF4-FFF2-40B4-BE49-F238E27FC236}">
                  <a16:creationId xmlns:a16="http://schemas.microsoft.com/office/drawing/2014/main" id="{6C8EB8CC-D0A3-4DA1-AE8A-D32693CA7E72}"/>
                </a:ext>
              </a:extLst>
            </p:cNvPr>
            <p:cNvSpPr/>
            <p:nvPr/>
          </p:nvSpPr>
          <p:spPr>
            <a:xfrm>
              <a:off x="2074087" y="2016557"/>
              <a:ext cx="1723845" cy="5281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200">
                  <a:latin typeface="Gill Sans MT" panose="020B0502020104020203" pitchFamily="34" charset="0"/>
                </a:rPr>
                <a:t>Program</a:t>
              </a:r>
              <a:endParaRPr lang="en-IN" sz="1200">
                <a:solidFill>
                  <a:schemeClr val="tx1"/>
                </a:solidFill>
                <a:latin typeface="Gill Sans MT" panose="020B0502020104020203" pitchFamily="34" charset="0"/>
                <a:ea typeface="ＭＳ Ｐゴシック" panose="020B0600070205080204" pitchFamily="34" charset="-128"/>
              </a:endParaRPr>
            </a:p>
          </p:txBody>
        </p:sp>
        <p:sp>
          <p:nvSpPr>
            <p:cNvPr id="13" name="Rectangle 12">
              <a:extLst>
                <a:ext uri="{FF2B5EF4-FFF2-40B4-BE49-F238E27FC236}">
                  <a16:creationId xmlns:a16="http://schemas.microsoft.com/office/drawing/2014/main" id="{41CA6B28-7423-4C21-96AE-3EF3D894F28A}"/>
                </a:ext>
              </a:extLst>
            </p:cNvPr>
            <p:cNvSpPr/>
            <p:nvPr/>
          </p:nvSpPr>
          <p:spPr>
            <a:xfrm>
              <a:off x="4567577" y="2016557"/>
              <a:ext cx="1723845" cy="5281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200">
                  <a:latin typeface="Gill Sans MT" panose="020B0502020104020203" pitchFamily="34" charset="0"/>
                </a:rPr>
                <a:t>CFG / AST Extraction</a:t>
              </a:r>
              <a:endParaRPr lang="en-IN" sz="1200">
                <a:solidFill>
                  <a:schemeClr val="tx1"/>
                </a:solidFill>
                <a:latin typeface="Gill Sans MT" panose="020B0502020104020203" pitchFamily="34" charset="0"/>
                <a:ea typeface="ＭＳ Ｐゴシック" panose="020B0600070205080204" pitchFamily="34" charset="-128"/>
              </a:endParaRPr>
            </a:p>
          </p:txBody>
        </p:sp>
        <p:sp>
          <p:nvSpPr>
            <p:cNvPr id="15" name="Rectangle 14">
              <a:extLst>
                <a:ext uri="{FF2B5EF4-FFF2-40B4-BE49-F238E27FC236}">
                  <a16:creationId xmlns:a16="http://schemas.microsoft.com/office/drawing/2014/main" id="{BCDC42CE-223A-4CE9-BF28-D12E774AE61B}"/>
                </a:ext>
              </a:extLst>
            </p:cNvPr>
            <p:cNvSpPr/>
            <p:nvPr/>
          </p:nvSpPr>
          <p:spPr>
            <a:xfrm>
              <a:off x="4567578" y="2875810"/>
              <a:ext cx="1723845" cy="5281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200">
                  <a:latin typeface="Gill Sans MT" panose="020B0502020104020203" pitchFamily="34" charset="0"/>
                </a:rPr>
                <a:t>Path Analysis (Loop bounds)</a:t>
              </a:r>
              <a:endParaRPr lang="en-IN" sz="1200">
                <a:solidFill>
                  <a:schemeClr val="tx1"/>
                </a:solidFill>
                <a:latin typeface="Gill Sans MT" panose="020B0502020104020203" pitchFamily="34" charset="0"/>
                <a:ea typeface="ＭＳ Ｐゴシック" panose="020B0600070205080204" pitchFamily="34" charset="-128"/>
              </a:endParaRPr>
            </a:p>
          </p:txBody>
        </p:sp>
        <p:sp>
          <p:nvSpPr>
            <p:cNvPr id="16" name="Rectangle 15">
              <a:extLst>
                <a:ext uri="{FF2B5EF4-FFF2-40B4-BE49-F238E27FC236}">
                  <a16:creationId xmlns:a16="http://schemas.microsoft.com/office/drawing/2014/main" id="{FEF19F54-BA57-4617-82BC-3B70807F1A24}"/>
                </a:ext>
              </a:extLst>
            </p:cNvPr>
            <p:cNvSpPr/>
            <p:nvPr/>
          </p:nvSpPr>
          <p:spPr>
            <a:xfrm>
              <a:off x="4567578" y="3844693"/>
              <a:ext cx="1723845" cy="5281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200">
                  <a:latin typeface="Gill Sans MT" panose="020B0502020104020203" pitchFamily="34" charset="0"/>
                </a:rPr>
                <a:t>WCET Computation</a:t>
              </a:r>
              <a:endParaRPr lang="en-IN" sz="1200">
                <a:solidFill>
                  <a:schemeClr val="tx1"/>
                </a:solidFill>
                <a:latin typeface="Gill Sans MT" panose="020B0502020104020203" pitchFamily="34" charset="0"/>
                <a:ea typeface="ＭＳ Ｐゴシック" panose="020B0600070205080204" pitchFamily="34" charset="-128"/>
              </a:endParaRPr>
            </a:p>
          </p:txBody>
        </p:sp>
        <p:sp>
          <p:nvSpPr>
            <p:cNvPr id="17" name="Rectangle 16">
              <a:extLst>
                <a:ext uri="{FF2B5EF4-FFF2-40B4-BE49-F238E27FC236}">
                  <a16:creationId xmlns:a16="http://schemas.microsoft.com/office/drawing/2014/main" id="{456B4CB1-56CD-4FD3-B0F7-0EA7AB3F5104}"/>
                </a:ext>
              </a:extLst>
            </p:cNvPr>
            <p:cNvSpPr/>
            <p:nvPr/>
          </p:nvSpPr>
          <p:spPr>
            <a:xfrm>
              <a:off x="6979131" y="3844692"/>
              <a:ext cx="1723845" cy="5281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200">
                  <a:latin typeface="Gill Sans MT" panose="020B0502020104020203" pitchFamily="34" charset="0"/>
                </a:rPr>
                <a:t>Low-Level Analysis</a:t>
              </a:r>
              <a:endParaRPr lang="en-IN" sz="1200">
                <a:solidFill>
                  <a:schemeClr val="tx1"/>
                </a:solidFill>
                <a:latin typeface="Gill Sans MT" panose="020B0502020104020203" pitchFamily="34" charset="0"/>
                <a:ea typeface="ＭＳ Ｐゴシック" panose="020B0600070205080204" pitchFamily="34" charset="-128"/>
              </a:endParaRPr>
            </a:p>
          </p:txBody>
        </p:sp>
        <p:sp>
          <p:nvSpPr>
            <p:cNvPr id="18" name="Rectangle 17">
              <a:extLst>
                <a:ext uri="{FF2B5EF4-FFF2-40B4-BE49-F238E27FC236}">
                  <a16:creationId xmlns:a16="http://schemas.microsoft.com/office/drawing/2014/main" id="{3DE52B2E-6FD0-4FE3-A67B-4C5FA6B37A3E}"/>
                </a:ext>
              </a:extLst>
            </p:cNvPr>
            <p:cNvSpPr/>
            <p:nvPr/>
          </p:nvSpPr>
          <p:spPr>
            <a:xfrm>
              <a:off x="3917870" y="4720099"/>
              <a:ext cx="1292429" cy="528128"/>
            </a:xfrm>
            <a:prstGeom prst="rect">
              <a:avLst/>
            </a:prstGeom>
            <a:ln>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1200">
                  <a:latin typeface="Gill Sans MT" panose="020B0502020104020203" pitchFamily="34" charset="0"/>
                </a:rPr>
                <a:t>IPET Based</a:t>
              </a:r>
              <a:endParaRPr lang="en-IN" sz="1200">
                <a:latin typeface="Gill Sans MT" panose="020B0502020104020203" pitchFamily="34" charset="0"/>
              </a:endParaRPr>
            </a:p>
          </p:txBody>
        </p:sp>
        <p:sp>
          <p:nvSpPr>
            <p:cNvPr id="19" name="Rectangle 18">
              <a:extLst>
                <a:ext uri="{FF2B5EF4-FFF2-40B4-BE49-F238E27FC236}">
                  <a16:creationId xmlns:a16="http://schemas.microsoft.com/office/drawing/2014/main" id="{D1952F5D-97FA-47E8-8D58-2A706944CBD4}"/>
                </a:ext>
              </a:extLst>
            </p:cNvPr>
            <p:cNvSpPr/>
            <p:nvPr/>
          </p:nvSpPr>
          <p:spPr>
            <a:xfrm>
              <a:off x="5645208" y="4729673"/>
              <a:ext cx="1292428" cy="528128"/>
            </a:xfrm>
            <a:prstGeom prst="rect">
              <a:avLst/>
            </a:prstGeom>
            <a:ln>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1200">
                  <a:latin typeface="Gill Sans MT" panose="020B0502020104020203" pitchFamily="34" charset="0"/>
                </a:rPr>
                <a:t>ETS Based</a:t>
              </a:r>
              <a:endParaRPr lang="en-IN" sz="1200">
                <a:solidFill>
                  <a:schemeClr val="tx1"/>
                </a:solidFill>
                <a:latin typeface="Gill Sans MT" panose="020B0502020104020203" pitchFamily="34" charset="0"/>
                <a:ea typeface="ＭＳ Ｐゴシック" panose="020B0600070205080204" pitchFamily="34" charset="-128"/>
              </a:endParaRPr>
            </a:p>
          </p:txBody>
        </p:sp>
        <p:sp>
          <p:nvSpPr>
            <p:cNvPr id="20" name="Rectangle 19">
              <a:extLst>
                <a:ext uri="{FF2B5EF4-FFF2-40B4-BE49-F238E27FC236}">
                  <a16:creationId xmlns:a16="http://schemas.microsoft.com/office/drawing/2014/main" id="{D7A2A4FD-EBC1-41EC-BA49-C3CF42763832}"/>
                </a:ext>
              </a:extLst>
            </p:cNvPr>
            <p:cNvSpPr/>
            <p:nvPr/>
          </p:nvSpPr>
          <p:spPr>
            <a:xfrm>
              <a:off x="9359599" y="3012294"/>
              <a:ext cx="1292429" cy="528128"/>
            </a:xfrm>
            <a:prstGeom prst="rect">
              <a:avLst/>
            </a:prstGeom>
            <a:ln>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1100">
                  <a:latin typeface="Gill Sans MT" panose="020B0502020104020203" pitchFamily="34" charset="0"/>
                </a:rPr>
                <a:t>Cache / Memory  Analysis</a:t>
              </a:r>
              <a:endParaRPr lang="en-IN" sz="1100">
                <a:latin typeface="Gill Sans MT" panose="020B0502020104020203" pitchFamily="34" charset="0"/>
              </a:endParaRPr>
            </a:p>
          </p:txBody>
        </p:sp>
        <p:sp>
          <p:nvSpPr>
            <p:cNvPr id="21" name="Rectangle 20">
              <a:extLst>
                <a:ext uri="{FF2B5EF4-FFF2-40B4-BE49-F238E27FC236}">
                  <a16:creationId xmlns:a16="http://schemas.microsoft.com/office/drawing/2014/main" id="{8E8EA844-4B1B-4086-B9A2-610ACEF1CBC7}"/>
                </a:ext>
              </a:extLst>
            </p:cNvPr>
            <p:cNvSpPr/>
            <p:nvPr/>
          </p:nvSpPr>
          <p:spPr>
            <a:xfrm>
              <a:off x="9359600" y="4672724"/>
              <a:ext cx="1292428" cy="528128"/>
            </a:xfrm>
            <a:prstGeom prst="rect">
              <a:avLst/>
            </a:prstGeom>
            <a:ln>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1100">
                  <a:latin typeface="Gill Sans MT" panose="020B0502020104020203" pitchFamily="34" charset="0"/>
                </a:rPr>
                <a:t>Pipeline Analysis</a:t>
              </a:r>
              <a:endParaRPr lang="en-IN" sz="1100">
                <a:latin typeface="Gill Sans MT" panose="020B0502020104020203" pitchFamily="34" charset="0"/>
              </a:endParaRPr>
            </a:p>
          </p:txBody>
        </p:sp>
        <p:sp>
          <p:nvSpPr>
            <p:cNvPr id="22" name="Rectangle 21">
              <a:extLst>
                <a:ext uri="{FF2B5EF4-FFF2-40B4-BE49-F238E27FC236}">
                  <a16:creationId xmlns:a16="http://schemas.microsoft.com/office/drawing/2014/main" id="{53DB9CA1-2655-410C-8A5A-0B5E694B9FA5}"/>
                </a:ext>
              </a:extLst>
            </p:cNvPr>
            <p:cNvSpPr/>
            <p:nvPr/>
          </p:nvSpPr>
          <p:spPr>
            <a:xfrm>
              <a:off x="9359600" y="3846744"/>
              <a:ext cx="1292429" cy="528128"/>
            </a:xfrm>
            <a:prstGeom prst="rect">
              <a:avLst/>
            </a:prstGeom>
            <a:ln>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1100">
                  <a:latin typeface="Gill Sans MT" panose="020B0502020104020203" pitchFamily="34" charset="0"/>
                </a:rPr>
                <a:t>Branch Prediction Analysis</a:t>
              </a:r>
              <a:endParaRPr lang="en-IN" sz="1100">
                <a:latin typeface="Gill Sans MT" panose="020B0502020104020203" pitchFamily="34" charset="0"/>
              </a:endParaRPr>
            </a:p>
          </p:txBody>
        </p:sp>
        <p:cxnSp>
          <p:nvCxnSpPr>
            <p:cNvPr id="24" name="Connector: Elbow 23">
              <a:extLst>
                <a:ext uri="{FF2B5EF4-FFF2-40B4-BE49-F238E27FC236}">
                  <a16:creationId xmlns:a16="http://schemas.microsoft.com/office/drawing/2014/main" id="{628B37C2-BAA8-4872-BBDE-172BC0F233BF}"/>
                </a:ext>
              </a:extLst>
            </p:cNvPr>
            <p:cNvCxnSpPr>
              <a:stCxn id="16" idx="2"/>
              <a:endCxn id="18" idx="0"/>
            </p:cNvCxnSpPr>
            <p:nvPr/>
          </p:nvCxnSpPr>
          <p:spPr>
            <a:xfrm rot="5400000">
              <a:off x="4823154" y="4113752"/>
              <a:ext cx="347277" cy="865417"/>
            </a:xfrm>
            <a:prstGeom prst="bentConnector3">
              <a:avLst/>
            </a:prstGeom>
            <a:ln>
              <a:prstDash val="sysDot"/>
            </a:ln>
            <a:effectLst/>
          </p:spPr>
          <p:style>
            <a:lnRef idx="2">
              <a:schemeClr val="accent1"/>
            </a:lnRef>
            <a:fillRef idx="0">
              <a:schemeClr val="accent1"/>
            </a:fillRef>
            <a:effectRef idx="1">
              <a:schemeClr val="accent1"/>
            </a:effectRef>
            <a:fontRef idx="minor">
              <a:schemeClr val="tx1"/>
            </a:fontRef>
          </p:style>
        </p:cxnSp>
        <p:cxnSp>
          <p:nvCxnSpPr>
            <p:cNvPr id="26" name="Connector: Elbow 25">
              <a:extLst>
                <a:ext uri="{FF2B5EF4-FFF2-40B4-BE49-F238E27FC236}">
                  <a16:creationId xmlns:a16="http://schemas.microsoft.com/office/drawing/2014/main" id="{52928419-15A8-40FB-B9F7-D0015EA19B71}"/>
                </a:ext>
              </a:extLst>
            </p:cNvPr>
            <p:cNvCxnSpPr>
              <a:stCxn id="16" idx="2"/>
              <a:endCxn id="19" idx="0"/>
            </p:cNvCxnSpPr>
            <p:nvPr/>
          </p:nvCxnSpPr>
          <p:spPr>
            <a:xfrm rot="16200000" flipH="1">
              <a:off x="5682036" y="4120286"/>
              <a:ext cx="356852" cy="861921"/>
            </a:xfrm>
            <a:prstGeom prst="bentConnector3">
              <a:avLst/>
            </a:prstGeom>
            <a:ln>
              <a:prstDash val="sysDot"/>
            </a:ln>
            <a:effectLst/>
          </p:spPr>
          <p:style>
            <a:lnRef idx="2">
              <a:schemeClr val="accent1"/>
            </a:lnRef>
            <a:fillRef idx="0">
              <a:schemeClr val="accent1"/>
            </a:fillRef>
            <a:effectRef idx="1">
              <a:schemeClr val="accent1"/>
            </a:effectRef>
            <a:fontRef idx="minor">
              <a:schemeClr val="tx1"/>
            </a:fontRef>
          </p:style>
        </p:cxnSp>
        <p:cxnSp>
          <p:nvCxnSpPr>
            <p:cNvPr id="28" name="Connector: Elbow 27">
              <a:extLst>
                <a:ext uri="{FF2B5EF4-FFF2-40B4-BE49-F238E27FC236}">
                  <a16:creationId xmlns:a16="http://schemas.microsoft.com/office/drawing/2014/main" id="{1DE2C5E2-353B-4C2D-A1DE-D16982213BE1}"/>
                </a:ext>
              </a:extLst>
            </p:cNvPr>
            <p:cNvCxnSpPr>
              <a:stCxn id="17" idx="3"/>
              <a:endCxn id="20" idx="1"/>
            </p:cNvCxnSpPr>
            <p:nvPr/>
          </p:nvCxnSpPr>
          <p:spPr>
            <a:xfrm flipV="1">
              <a:off x="8702976" y="3276358"/>
              <a:ext cx="656623" cy="832398"/>
            </a:xfrm>
            <a:prstGeom prst="bentConnector3">
              <a:avLst/>
            </a:prstGeom>
            <a:ln>
              <a:prstDash val="sysDot"/>
            </a:ln>
            <a:effectLst/>
          </p:spPr>
          <p:style>
            <a:lnRef idx="2">
              <a:schemeClr val="accent1"/>
            </a:lnRef>
            <a:fillRef idx="0">
              <a:schemeClr val="accent1"/>
            </a:fillRef>
            <a:effectRef idx="1">
              <a:schemeClr val="accent1"/>
            </a:effectRef>
            <a:fontRef idx="minor">
              <a:schemeClr val="tx1"/>
            </a:fontRef>
          </p:style>
        </p:cxnSp>
        <p:cxnSp>
          <p:nvCxnSpPr>
            <p:cNvPr id="30" name="Connector: Elbow 29">
              <a:extLst>
                <a:ext uri="{FF2B5EF4-FFF2-40B4-BE49-F238E27FC236}">
                  <a16:creationId xmlns:a16="http://schemas.microsoft.com/office/drawing/2014/main" id="{7809B46C-A73F-4932-AA26-FF4A8AEB6B5A}"/>
                </a:ext>
              </a:extLst>
            </p:cNvPr>
            <p:cNvCxnSpPr>
              <a:stCxn id="17" idx="3"/>
              <a:endCxn id="22" idx="1"/>
            </p:cNvCxnSpPr>
            <p:nvPr/>
          </p:nvCxnSpPr>
          <p:spPr>
            <a:xfrm>
              <a:off x="8702976" y="4108756"/>
              <a:ext cx="656624" cy="2052"/>
            </a:xfrm>
            <a:prstGeom prst="bentConnector3">
              <a:avLst/>
            </a:prstGeom>
            <a:ln>
              <a:prstDash val="sysDot"/>
            </a:ln>
            <a:effectLst/>
          </p:spPr>
          <p:style>
            <a:lnRef idx="2">
              <a:schemeClr val="accent1"/>
            </a:lnRef>
            <a:fillRef idx="0">
              <a:schemeClr val="accent1"/>
            </a:fillRef>
            <a:effectRef idx="1">
              <a:schemeClr val="accent1"/>
            </a:effectRef>
            <a:fontRef idx="minor">
              <a:schemeClr val="tx1"/>
            </a:fontRef>
          </p:style>
        </p:cxnSp>
        <p:cxnSp>
          <p:nvCxnSpPr>
            <p:cNvPr id="32" name="Connector: Elbow 31">
              <a:extLst>
                <a:ext uri="{FF2B5EF4-FFF2-40B4-BE49-F238E27FC236}">
                  <a16:creationId xmlns:a16="http://schemas.microsoft.com/office/drawing/2014/main" id="{584C2748-4A78-44E0-824A-67FA4792E2C4}"/>
                </a:ext>
              </a:extLst>
            </p:cNvPr>
            <p:cNvCxnSpPr>
              <a:stCxn id="17" idx="3"/>
              <a:endCxn id="21" idx="1"/>
            </p:cNvCxnSpPr>
            <p:nvPr/>
          </p:nvCxnSpPr>
          <p:spPr>
            <a:xfrm>
              <a:off x="8702976" y="4108756"/>
              <a:ext cx="656624" cy="828032"/>
            </a:xfrm>
            <a:prstGeom prst="bentConnector3">
              <a:avLst/>
            </a:prstGeom>
            <a:ln>
              <a:prstDash val="sysDot"/>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DCD29FC5-DB37-4E3D-AD28-B769FF87D224}"/>
                </a:ext>
              </a:extLst>
            </p:cNvPr>
            <p:cNvCxnSpPr>
              <a:stCxn id="12" idx="3"/>
              <a:endCxn id="13" idx="1"/>
            </p:cNvCxnSpPr>
            <p:nvPr/>
          </p:nvCxnSpPr>
          <p:spPr>
            <a:xfrm>
              <a:off x="3797932" y="2280621"/>
              <a:ext cx="769646" cy="0"/>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6" name="Straight Arrow Connector 35">
              <a:extLst>
                <a:ext uri="{FF2B5EF4-FFF2-40B4-BE49-F238E27FC236}">
                  <a16:creationId xmlns:a16="http://schemas.microsoft.com/office/drawing/2014/main" id="{FA3A6618-931D-4C21-A8AF-35EDF770EA70}"/>
                </a:ext>
              </a:extLst>
            </p:cNvPr>
            <p:cNvCxnSpPr>
              <a:stCxn id="13" idx="2"/>
              <a:endCxn id="15" idx="0"/>
            </p:cNvCxnSpPr>
            <p:nvPr/>
          </p:nvCxnSpPr>
          <p:spPr>
            <a:xfrm>
              <a:off x="5429500" y="2544685"/>
              <a:ext cx="1" cy="331125"/>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Straight Arrow Connector 37">
              <a:extLst>
                <a:ext uri="{FF2B5EF4-FFF2-40B4-BE49-F238E27FC236}">
                  <a16:creationId xmlns:a16="http://schemas.microsoft.com/office/drawing/2014/main" id="{56AC45D0-9787-4600-97DF-6AD39151128F}"/>
                </a:ext>
              </a:extLst>
            </p:cNvPr>
            <p:cNvCxnSpPr>
              <a:stCxn id="15" idx="2"/>
              <a:endCxn id="16" idx="0"/>
            </p:cNvCxnSpPr>
            <p:nvPr/>
          </p:nvCxnSpPr>
          <p:spPr>
            <a:xfrm>
              <a:off x="5429501" y="3403938"/>
              <a:ext cx="0" cy="440755"/>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Straight Arrow Connector 39">
              <a:extLst>
                <a:ext uri="{FF2B5EF4-FFF2-40B4-BE49-F238E27FC236}">
                  <a16:creationId xmlns:a16="http://schemas.microsoft.com/office/drawing/2014/main" id="{61DF5496-33E7-4274-B192-233FB59FE4D8}"/>
                </a:ext>
              </a:extLst>
            </p:cNvPr>
            <p:cNvCxnSpPr>
              <a:stCxn id="17" idx="1"/>
              <a:endCxn id="16" idx="3"/>
            </p:cNvCxnSpPr>
            <p:nvPr/>
          </p:nvCxnSpPr>
          <p:spPr>
            <a:xfrm flipH="1">
              <a:off x="6291423" y="4108757"/>
              <a:ext cx="687709" cy="1"/>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2" name="Connector: Elbow 41">
              <a:extLst>
                <a:ext uri="{FF2B5EF4-FFF2-40B4-BE49-F238E27FC236}">
                  <a16:creationId xmlns:a16="http://schemas.microsoft.com/office/drawing/2014/main" id="{9BB8348F-4149-4337-A8C9-A1E00AF31774}"/>
                </a:ext>
              </a:extLst>
            </p:cNvPr>
            <p:cNvCxnSpPr>
              <a:stCxn id="13" idx="3"/>
              <a:endCxn id="17" idx="0"/>
            </p:cNvCxnSpPr>
            <p:nvPr/>
          </p:nvCxnSpPr>
          <p:spPr>
            <a:xfrm>
              <a:off x="6291422" y="2280621"/>
              <a:ext cx="1549632" cy="1564071"/>
            </a:xfrm>
            <a:prstGeom prst="bentConnector2">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4" name="TextBox 43">
              <a:extLst>
                <a:ext uri="{FF2B5EF4-FFF2-40B4-BE49-F238E27FC236}">
                  <a16:creationId xmlns:a16="http://schemas.microsoft.com/office/drawing/2014/main" id="{596653B8-FA21-4B23-9E38-6630FE3F4C55}"/>
                </a:ext>
              </a:extLst>
            </p:cNvPr>
            <p:cNvSpPr txBox="1"/>
            <p:nvPr/>
          </p:nvSpPr>
          <p:spPr>
            <a:xfrm>
              <a:off x="4365174" y="5502036"/>
              <a:ext cx="2331216" cy="276999"/>
            </a:xfrm>
            <a:prstGeom prst="rect">
              <a:avLst/>
            </a:prstGeom>
            <a:noFill/>
          </p:spPr>
          <p:txBody>
            <a:bodyPr wrap="none" rtlCol="0">
              <a:spAutoFit/>
            </a:bodyPr>
            <a:lstStyle/>
            <a:p>
              <a:r>
                <a:rPr lang="en-IN" sz="1200">
                  <a:latin typeface="Gill Sans MT" panose="020B0502020104020203" pitchFamily="34" charset="0"/>
                </a:rPr>
                <a:t>Generic WCET Computation flow</a:t>
              </a:r>
            </a:p>
          </p:txBody>
        </p:sp>
      </p:grpSp>
      <p:grpSp>
        <p:nvGrpSpPr>
          <p:cNvPr id="50" name="Group 49">
            <a:extLst>
              <a:ext uri="{FF2B5EF4-FFF2-40B4-BE49-F238E27FC236}">
                <a16:creationId xmlns:a16="http://schemas.microsoft.com/office/drawing/2014/main" id="{B192E48E-1212-4F02-9F90-F46B76BA7DB7}"/>
              </a:ext>
            </a:extLst>
          </p:cNvPr>
          <p:cNvGrpSpPr/>
          <p:nvPr/>
        </p:nvGrpSpPr>
        <p:grpSpPr>
          <a:xfrm>
            <a:off x="1132655" y="4108756"/>
            <a:ext cx="2458092" cy="887911"/>
            <a:chOff x="1132655" y="4108756"/>
            <a:chExt cx="2458092" cy="887911"/>
          </a:xfrm>
        </p:grpSpPr>
        <p:sp>
          <p:nvSpPr>
            <p:cNvPr id="46" name="Speech Bubble: Rectangle 45">
              <a:extLst>
                <a:ext uri="{FF2B5EF4-FFF2-40B4-BE49-F238E27FC236}">
                  <a16:creationId xmlns:a16="http://schemas.microsoft.com/office/drawing/2014/main" id="{FCB90AA8-4B7E-41E5-A719-74370FDAE1EB}"/>
                </a:ext>
              </a:extLst>
            </p:cNvPr>
            <p:cNvSpPr/>
            <p:nvPr/>
          </p:nvSpPr>
          <p:spPr>
            <a:xfrm>
              <a:off x="1132655" y="4108756"/>
              <a:ext cx="2458092" cy="887911"/>
            </a:xfrm>
            <a:prstGeom prst="wedgeRectCallout">
              <a:avLst>
                <a:gd name="adj1" fmla="val 63875"/>
                <a:gd name="adj2" fmla="val 37201"/>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endParaRPr lang="en-IN" sz="1200">
                <a:solidFill>
                  <a:schemeClr val="tx1"/>
                </a:solidFill>
                <a:latin typeface="Gill Sans MT" panose="020B0502020104020203" pitchFamily="34" charset="0"/>
              </a:endParaRPr>
            </a:p>
            <a:p>
              <a:endParaRPr lang="en-IN" sz="1200">
                <a:solidFill>
                  <a:schemeClr val="tx1"/>
                </a:solidFill>
                <a:latin typeface="Gill Sans MT" panose="020B0502020104020203" pitchFamily="34" charset="0"/>
              </a:endParaRPr>
            </a:p>
            <a:p>
              <a:endParaRPr lang="en-IN" sz="1200">
                <a:solidFill>
                  <a:schemeClr val="tx1"/>
                </a:solidFill>
                <a:latin typeface="Gill Sans MT" panose="020B0502020104020203" pitchFamily="34" charset="0"/>
              </a:endParaRPr>
            </a:p>
            <a:p>
              <a:r>
                <a:rPr lang="en-IN" sz="1200">
                  <a:solidFill>
                    <a:schemeClr val="tx1"/>
                  </a:solidFill>
                  <a:latin typeface="Gill Sans MT" panose="020B0502020104020203" pitchFamily="34" charset="0"/>
                </a:rPr>
                <a:t>Implicit Path Enumeration Technique</a:t>
              </a:r>
            </a:p>
            <a:p>
              <a:r>
                <a:rPr lang="en-IN" sz="1200">
                  <a:solidFill>
                    <a:schemeClr val="tx1"/>
                  </a:solidFill>
                  <a:latin typeface="Gill Sans MT" panose="020B0502020104020203" pitchFamily="34" charset="0"/>
                </a:rPr>
                <a:t>- ILP Objective Function</a:t>
              </a:r>
            </a:p>
            <a:p>
              <a:r>
                <a:rPr lang="en-IN" sz="1200">
                  <a:solidFill>
                    <a:schemeClr val="tx1"/>
                  </a:solidFill>
                  <a:latin typeface="Gill Sans MT" panose="020B0502020104020203" pitchFamily="34" charset="0"/>
                </a:rPr>
                <a:t>- ILP Constraints</a:t>
              </a:r>
            </a:p>
            <a:p>
              <a:r>
                <a:rPr lang="en-IN" sz="1200">
                  <a:solidFill>
                    <a:schemeClr val="tx1"/>
                  </a:solidFill>
                  <a:latin typeface="Gill Sans MT" panose="020B0502020104020203" pitchFamily="34" charset="0"/>
                </a:rPr>
                <a:t>- ILP Solver</a:t>
              </a:r>
            </a:p>
            <a:p>
              <a:endParaRPr lang="en-IN" sz="1200">
                <a:solidFill>
                  <a:schemeClr val="tx1"/>
                </a:solidFill>
                <a:latin typeface="Gill Sans MT" panose="020B0502020104020203" pitchFamily="34" charset="0"/>
              </a:endParaRPr>
            </a:p>
            <a:p>
              <a:endParaRPr lang="en-IN" sz="1200">
                <a:solidFill>
                  <a:schemeClr val="tx1"/>
                </a:solidFill>
                <a:latin typeface="Gill Sans MT" panose="020B0502020104020203" pitchFamily="34" charset="0"/>
              </a:endParaRPr>
            </a:p>
            <a:p>
              <a:endParaRPr lang="en-IN" sz="1200">
                <a:solidFill>
                  <a:schemeClr val="tx1"/>
                </a:solidFill>
                <a:latin typeface="Gill Sans MT" panose="020B0502020104020203" pitchFamily="34" charset="0"/>
              </a:endParaRPr>
            </a:p>
          </p:txBody>
        </p:sp>
        <p:pic>
          <p:nvPicPr>
            <p:cNvPr id="48" name="Picture 47">
              <a:extLst>
                <a:ext uri="{FF2B5EF4-FFF2-40B4-BE49-F238E27FC236}">
                  <a16:creationId xmlns:a16="http://schemas.microsoft.com/office/drawing/2014/main" id="{9481935A-E7B1-4F9D-9828-E7448FC2ED02}"/>
                </a:ext>
              </a:extLst>
            </p:cNvPr>
            <p:cNvPicPr>
              <a:picLocks noChangeAspect="1"/>
            </p:cNvPicPr>
            <p:nvPr/>
          </p:nvPicPr>
          <p:blipFill>
            <a:blip r:embed="rId3"/>
            <a:stretch>
              <a:fillRect/>
            </a:stretch>
          </p:blipFill>
          <p:spPr>
            <a:xfrm>
              <a:off x="2391331" y="4534036"/>
              <a:ext cx="1135368" cy="456834"/>
            </a:xfrm>
            <a:prstGeom prst="rect">
              <a:avLst/>
            </a:prstGeom>
          </p:spPr>
        </p:pic>
      </p:grpSp>
      <p:sp>
        <p:nvSpPr>
          <p:cNvPr id="51" name="Speech Bubble: Rectangle 50">
            <a:extLst>
              <a:ext uri="{FF2B5EF4-FFF2-40B4-BE49-F238E27FC236}">
                <a16:creationId xmlns:a16="http://schemas.microsoft.com/office/drawing/2014/main" id="{D84B63C9-3BA2-47DA-ABC3-94AED9A40D09}"/>
              </a:ext>
            </a:extLst>
          </p:cNvPr>
          <p:cNvSpPr/>
          <p:nvPr/>
        </p:nvSpPr>
        <p:spPr>
          <a:xfrm>
            <a:off x="7064722" y="5309702"/>
            <a:ext cx="2331216" cy="828031"/>
          </a:xfrm>
          <a:prstGeom prst="wedgeRectCallout">
            <a:avLst>
              <a:gd name="adj1" fmla="val -60544"/>
              <a:gd name="adj2" fmla="val -54168"/>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endParaRPr lang="en-IN" sz="1200">
              <a:solidFill>
                <a:schemeClr val="tx1"/>
              </a:solidFill>
              <a:latin typeface="Gill Sans MT" panose="020B0502020104020203" pitchFamily="34" charset="0"/>
            </a:endParaRPr>
          </a:p>
          <a:p>
            <a:r>
              <a:rPr lang="en-IN" sz="1200">
                <a:solidFill>
                  <a:schemeClr val="tx1"/>
                </a:solidFill>
                <a:latin typeface="Gill Sans MT" panose="020B0502020104020203" pitchFamily="34" charset="0"/>
              </a:rPr>
              <a:t>Extended Timing Schema</a:t>
            </a:r>
          </a:p>
          <a:p>
            <a:r>
              <a:rPr lang="en-IN" sz="1200">
                <a:solidFill>
                  <a:schemeClr val="tx1"/>
                </a:solidFill>
                <a:latin typeface="Gill Sans MT" panose="020B0502020104020203" pitchFamily="34" charset="0"/>
              </a:rPr>
              <a:t>- Worst Case Timing Abstraction </a:t>
            </a:r>
          </a:p>
          <a:p>
            <a:r>
              <a:rPr lang="en-IN" sz="1200">
                <a:solidFill>
                  <a:schemeClr val="tx1"/>
                </a:solidFill>
                <a:latin typeface="Gill Sans MT" panose="020B0502020104020203" pitchFamily="34" charset="0"/>
              </a:rPr>
              <a:t>- Every path in program construct</a:t>
            </a:r>
          </a:p>
          <a:p>
            <a:r>
              <a:rPr lang="en-IN" sz="1200">
                <a:solidFill>
                  <a:schemeClr val="tx1"/>
                </a:solidFill>
                <a:latin typeface="Gill Sans MT" panose="020B0502020104020203" pitchFamily="34" charset="0"/>
              </a:rPr>
              <a:t>- Scale to entire program</a:t>
            </a:r>
          </a:p>
          <a:p>
            <a:endParaRPr lang="en-IN" sz="1200">
              <a:solidFill>
                <a:schemeClr val="tx1"/>
              </a:solidFill>
              <a:latin typeface="Gill Sans MT" panose="020B0502020104020203" pitchFamily="34" charset="0"/>
            </a:endParaRPr>
          </a:p>
        </p:txBody>
      </p:sp>
      <p:sp>
        <p:nvSpPr>
          <p:cNvPr id="53" name="Speech Bubble: Rectangle 52">
            <a:extLst>
              <a:ext uri="{FF2B5EF4-FFF2-40B4-BE49-F238E27FC236}">
                <a16:creationId xmlns:a16="http://schemas.microsoft.com/office/drawing/2014/main" id="{4ABBF0B7-F58D-4A04-A030-E40AFCD0D7BB}"/>
              </a:ext>
            </a:extLst>
          </p:cNvPr>
          <p:cNvSpPr/>
          <p:nvPr/>
        </p:nvSpPr>
        <p:spPr>
          <a:xfrm>
            <a:off x="1771650" y="3077835"/>
            <a:ext cx="2458092" cy="887911"/>
          </a:xfrm>
          <a:prstGeom prst="wedgeRectCallout">
            <a:avLst>
              <a:gd name="adj1" fmla="val 63875"/>
              <a:gd name="adj2" fmla="val 37201"/>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r>
              <a:rPr lang="en-IN" sz="1200">
                <a:solidFill>
                  <a:schemeClr val="tx1"/>
                </a:solidFill>
                <a:latin typeface="Gill Sans MT" panose="020B0502020104020203" pitchFamily="34" charset="0"/>
              </a:rPr>
              <a:t>WCET Computation ILP Formula</a:t>
            </a:r>
          </a:p>
          <a:p>
            <a:r>
              <a:rPr lang="en-IN" sz="1200">
                <a:solidFill>
                  <a:schemeClr val="tx1"/>
                </a:solidFill>
                <a:latin typeface="Gill Sans MT" panose="020B0502020104020203" pitchFamily="34" charset="0"/>
              </a:rPr>
              <a:t>M</a:t>
            </a:r>
            <a:r>
              <a:rPr lang="en-IN" sz="1200" b="0" i="0" u="none" strike="noStrike" baseline="0">
                <a:solidFill>
                  <a:schemeClr val="tx1"/>
                </a:solidFill>
                <a:latin typeface="Gill Sans MT" panose="020B0502020104020203" pitchFamily="34" charset="0"/>
              </a:rPr>
              <a:t>ax T=</a:t>
            </a:r>
            <a:r>
              <a:rPr lang="en-IN" sz="1200" b="0" i="0" u="none" strike="noStrike" baseline="0">
                <a:solidFill>
                  <a:schemeClr val="tx1"/>
                </a:solidFill>
                <a:latin typeface="Matura MT Script Capitals" panose="03020802060602070202" pitchFamily="66" charset="0"/>
              </a:rPr>
              <a:t> ∑</a:t>
            </a:r>
            <a:r>
              <a:rPr lang="en-IN" sz="1200" b="0" i="0" u="none" strike="noStrike" baseline="0">
                <a:solidFill>
                  <a:schemeClr val="tx1"/>
                </a:solidFill>
                <a:latin typeface="Gill Sans MT" panose="020B0502020104020203" pitchFamily="34" charset="0"/>
              </a:rPr>
              <a:t> </a:t>
            </a:r>
            <a:r>
              <a:rPr lang="en-IN" sz="1200" b="0" i="0" u="none" strike="noStrike" baseline="0" err="1">
                <a:solidFill>
                  <a:schemeClr val="tx1"/>
                </a:solidFill>
                <a:latin typeface="Gill Sans MT" panose="020B0502020104020203" pitchFamily="34" charset="0"/>
              </a:rPr>
              <a:t>E</a:t>
            </a:r>
            <a:r>
              <a:rPr lang="en-IN" sz="1200" b="0" i="0" u="none" strike="noStrike" baseline="-25000" err="1">
                <a:solidFill>
                  <a:schemeClr val="tx1"/>
                </a:solidFill>
                <a:latin typeface="Gill Sans MT" panose="020B0502020104020203" pitchFamily="34" charset="0"/>
              </a:rPr>
              <a:t>i</a:t>
            </a:r>
            <a:r>
              <a:rPr lang="en-IN" sz="1200" b="0" i="0" u="none" strike="noStrike" baseline="-25000">
                <a:solidFill>
                  <a:schemeClr val="tx1"/>
                </a:solidFill>
                <a:latin typeface="Gill Sans MT" panose="020B0502020104020203" pitchFamily="34" charset="0"/>
              </a:rPr>
              <a:t> </a:t>
            </a:r>
            <a:r>
              <a:rPr lang="en-IN" sz="1200" b="0" i="0" u="none" strike="noStrike" baseline="0">
                <a:solidFill>
                  <a:schemeClr val="tx1"/>
                </a:solidFill>
                <a:latin typeface="Gill Sans MT" panose="020B0502020104020203" pitchFamily="34" charset="0"/>
              </a:rPr>
              <a:t>. C</a:t>
            </a:r>
            <a:r>
              <a:rPr lang="en-IN" sz="1200" b="0" i="0" u="none" strike="noStrike" baseline="-25000">
                <a:solidFill>
                  <a:schemeClr val="tx1"/>
                </a:solidFill>
                <a:latin typeface="Gill Sans MT" panose="020B0502020104020203" pitchFamily="34" charset="0"/>
              </a:rPr>
              <a:t>i</a:t>
            </a:r>
          </a:p>
          <a:p>
            <a:r>
              <a:rPr lang="en-IN" sz="1200">
                <a:solidFill>
                  <a:schemeClr val="tx1"/>
                </a:solidFill>
                <a:latin typeface="Gill Sans MT" panose="020B0502020104020203" pitchFamily="34" charset="0"/>
              </a:rPr>
              <a:t>E- Execution Time of Basic Block</a:t>
            </a:r>
          </a:p>
          <a:p>
            <a:r>
              <a:rPr lang="en-IN" sz="1200">
                <a:solidFill>
                  <a:schemeClr val="tx1"/>
                </a:solidFill>
                <a:latin typeface="Gill Sans MT" panose="020B0502020104020203" pitchFamily="34" charset="0"/>
              </a:rPr>
              <a:t>C – Execution Count of Basic Block</a:t>
            </a:r>
          </a:p>
        </p:txBody>
      </p:sp>
    </p:spTree>
    <p:extLst>
      <p:ext uri="{BB962C8B-B14F-4D97-AF65-F5344CB8AC3E}">
        <p14:creationId xmlns:p14="http://schemas.microsoft.com/office/powerpoint/2010/main" val="312156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5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3" grpId="0" animBg="1"/>
      <p:bldP spid="53" grpId="1"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C9A5C8B9-EDC4-4594-A4B1-C9DFD9DFE943}"/>
              </a:ext>
            </a:extLst>
          </p:cNvPr>
          <p:cNvPicPr>
            <a:picLocks noGrp="1" noChangeAspect="1"/>
          </p:cNvPicPr>
          <p:nvPr>
            <p:ph idx="1"/>
          </p:nvPr>
        </p:nvPicPr>
        <p:blipFill>
          <a:blip r:embed="rId2"/>
          <a:stretch>
            <a:fillRect/>
          </a:stretch>
        </p:blipFill>
        <p:spPr>
          <a:xfrm>
            <a:off x="4899259" y="622999"/>
            <a:ext cx="6968167" cy="5608347"/>
          </a:xfrm>
        </p:spPr>
      </p:pic>
      <p:sp>
        <p:nvSpPr>
          <p:cNvPr id="3" name="Slide Number Placeholder 2">
            <a:extLst>
              <a:ext uri="{FF2B5EF4-FFF2-40B4-BE49-F238E27FC236}">
                <a16:creationId xmlns:a16="http://schemas.microsoft.com/office/drawing/2014/main" id="{293942F7-C018-426C-ABCE-43A088CBC6F2}"/>
              </a:ext>
            </a:extLst>
          </p:cNvPr>
          <p:cNvSpPr>
            <a:spLocks noGrp="1"/>
          </p:cNvSpPr>
          <p:nvPr>
            <p:ph type="sldNum" sz="quarter" idx="17"/>
          </p:nvPr>
        </p:nvSpPr>
        <p:spPr/>
        <p:txBody>
          <a:bodyPr/>
          <a:lstStyle/>
          <a:p>
            <a:pPr>
              <a:defRPr/>
            </a:pPr>
            <a:fld id="{E69778B3-A9BC-4D9F-B3F7-243D8C4A4EF6}" type="slidenum">
              <a:rPr lang="en-US" smtClean="0"/>
              <a:pPr>
                <a:defRPr/>
              </a:pPr>
              <a:t>13</a:t>
            </a:fld>
            <a:endParaRPr lang="en-US"/>
          </a:p>
        </p:txBody>
      </p:sp>
      <p:sp>
        <p:nvSpPr>
          <p:cNvPr id="4" name="Title 3">
            <a:extLst>
              <a:ext uri="{FF2B5EF4-FFF2-40B4-BE49-F238E27FC236}">
                <a16:creationId xmlns:a16="http://schemas.microsoft.com/office/drawing/2014/main" id="{0617F967-9C60-490A-ABCE-55F5253487B1}"/>
              </a:ext>
            </a:extLst>
          </p:cNvPr>
          <p:cNvSpPr>
            <a:spLocks noGrp="1"/>
          </p:cNvSpPr>
          <p:nvPr>
            <p:ph type="title"/>
          </p:nvPr>
        </p:nvSpPr>
        <p:spPr/>
        <p:txBody>
          <a:bodyPr/>
          <a:lstStyle/>
          <a:p>
            <a:r>
              <a:rPr lang="en-IN"/>
              <a:t>IPET Analysis?</a:t>
            </a:r>
          </a:p>
        </p:txBody>
      </p:sp>
      <p:sp>
        <p:nvSpPr>
          <p:cNvPr id="5" name="Content Placeholder 4">
            <a:extLst>
              <a:ext uri="{FF2B5EF4-FFF2-40B4-BE49-F238E27FC236}">
                <a16:creationId xmlns:a16="http://schemas.microsoft.com/office/drawing/2014/main" id="{1B9361C2-8BB1-4B01-B227-4E6D675AED75}"/>
              </a:ext>
            </a:extLst>
          </p:cNvPr>
          <p:cNvSpPr>
            <a:spLocks noGrp="1"/>
          </p:cNvSpPr>
          <p:nvPr>
            <p:ph sz="quarter" idx="18"/>
          </p:nvPr>
        </p:nvSpPr>
        <p:spPr/>
        <p:txBody>
          <a:bodyPr/>
          <a:lstStyle/>
          <a:p>
            <a:r>
              <a:rPr lang="en-IN"/>
              <a:t>Appendix</a:t>
            </a:r>
          </a:p>
        </p:txBody>
      </p:sp>
      <p:sp>
        <p:nvSpPr>
          <p:cNvPr id="9" name="TextBox 8">
            <a:extLst>
              <a:ext uri="{FF2B5EF4-FFF2-40B4-BE49-F238E27FC236}">
                <a16:creationId xmlns:a16="http://schemas.microsoft.com/office/drawing/2014/main" id="{80FE6A2A-73E6-4313-A105-EA6FD4FAABAD}"/>
              </a:ext>
            </a:extLst>
          </p:cNvPr>
          <p:cNvSpPr txBox="1"/>
          <p:nvPr/>
        </p:nvSpPr>
        <p:spPr>
          <a:xfrm>
            <a:off x="5920423" y="6147847"/>
            <a:ext cx="5404043" cy="307777"/>
          </a:xfrm>
          <a:prstGeom prst="rect">
            <a:avLst/>
          </a:prstGeom>
          <a:noFill/>
        </p:spPr>
        <p:txBody>
          <a:bodyPr wrap="none" rtlCol="0">
            <a:spAutoFit/>
          </a:bodyPr>
          <a:lstStyle/>
          <a:p>
            <a:r>
              <a:rPr lang="en-IN" sz="1400" i="0" u="none" strike="noStrike" baseline="0">
                <a:latin typeface="Gill Sans MT" panose="020B0502020104020203" pitchFamily="34" charset="0"/>
              </a:rPr>
              <a:t>Overview of the IPET method to estimate Worst-Case Execution Times</a:t>
            </a:r>
            <a:endParaRPr lang="en-IN" sz="1400">
              <a:latin typeface="Gill Sans MT" panose="020B0502020104020203" pitchFamily="34" charset="0"/>
            </a:endParaRPr>
          </a:p>
        </p:txBody>
      </p:sp>
      <p:sp>
        <p:nvSpPr>
          <p:cNvPr id="11" name="TextBox 10">
            <a:extLst>
              <a:ext uri="{FF2B5EF4-FFF2-40B4-BE49-F238E27FC236}">
                <a16:creationId xmlns:a16="http://schemas.microsoft.com/office/drawing/2014/main" id="{6FDCF06F-355E-40D7-94D9-FBE0EA68ED3E}"/>
              </a:ext>
            </a:extLst>
          </p:cNvPr>
          <p:cNvSpPr txBox="1"/>
          <p:nvPr/>
        </p:nvSpPr>
        <p:spPr>
          <a:xfrm>
            <a:off x="10808833" y="556264"/>
            <a:ext cx="1285875" cy="307777"/>
          </a:xfrm>
          <a:prstGeom prst="rect">
            <a:avLst/>
          </a:prstGeom>
          <a:noFill/>
        </p:spPr>
        <p:txBody>
          <a:bodyPr wrap="square">
            <a:spAutoFit/>
          </a:bodyPr>
          <a:lstStyle/>
          <a:p>
            <a:r>
              <a:rPr lang="en-IN" sz="1400">
                <a:latin typeface="Gill Sans MT" panose="020B0502020104020203" pitchFamily="34" charset="0"/>
              </a:rPr>
              <a:t>Reference: </a:t>
            </a:r>
            <a:r>
              <a:rPr lang="en-IN" sz="1400">
                <a:latin typeface="Gill Sans MT" panose="020B0502020104020203" pitchFamily="34" charset="0"/>
                <a:hlinkClick r:id="" action="ppaction://noaction"/>
              </a:rPr>
              <a:t>[6]</a:t>
            </a:r>
            <a:endParaRPr lang="en-IN" sz="1400">
              <a:latin typeface="Gill Sans MT" panose="020B0502020104020203" pitchFamily="34" charset="0"/>
            </a:endParaRPr>
          </a:p>
        </p:txBody>
      </p:sp>
      <p:sp>
        <p:nvSpPr>
          <p:cNvPr id="12" name="TextBox 11">
            <a:extLst>
              <a:ext uri="{FF2B5EF4-FFF2-40B4-BE49-F238E27FC236}">
                <a16:creationId xmlns:a16="http://schemas.microsoft.com/office/drawing/2014/main" id="{38E8A428-7027-4F8C-8823-FAD39687377E}"/>
              </a:ext>
            </a:extLst>
          </p:cNvPr>
          <p:cNvSpPr txBox="1"/>
          <p:nvPr/>
        </p:nvSpPr>
        <p:spPr>
          <a:xfrm>
            <a:off x="639679" y="1220408"/>
            <a:ext cx="3935006" cy="1815882"/>
          </a:xfrm>
          <a:prstGeom prst="rect">
            <a:avLst/>
          </a:prstGeom>
          <a:noFill/>
        </p:spPr>
        <p:txBody>
          <a:bodyPr wrap="square" rtlCol="0">
            <a:spAutoFit/>
          </a:bodyPr>
          <a:lstStyle/>
          <a:p>
            <a:r>
              <a:rPr lang="en-IN" sz="1600">
                <a:solidFill>
                  <a:schemeClr val="accent1">
                    <a:lumMod val="75000"/>
                  </a:schemeClr>
                </a:solidFill>
                <a:latin typeface="Gill Sans MT" panose="020B0502020104020203" pitchFamily="34" charset="0"/>
              </a:rPr>
              <a:t>Note: </a:t>
            </a:r>
          </a:p>
          <a:p>
            <a:pPr marL="285750" indent="-285750">
              <a:buFont typeface="Arial" panose="020B0604020202020204" pitchFamily="34" charset="0"/>
              <a:buChar char="•"/>
            </a:pPr>
            <a:r>
              <a:rPr lang="en-IN" sz="1600">
                <a:latin typeface="Gill Sans MT" panose="020B0502020104020203" pitchFamily="34" charset="0"/>
              </a:rPr>
              <a:t>The Timing analysis of every basic block is performed for every context Path and for every case</a:t>
            </a:r>
          </a:p>
          <a:p>
            <a:pPr marL="285750" indent="-285750">
              <a:buFont typeface="Arial" panose="020B0604020202020204" pitchFamily="34" charset="0"/>
              <a:buChar char="•"/>
            </a:pPr>
            <a:r>
              <a:rPr lang="en-IN" sz="1600">
                <a:latin typeface="Gill Sans MT" panose="020B0502020104020203" pitchFamily="34" charset="0"/>
              </a:rPr>
              <a:t>The case here refers to the set of “dynamic” memory access events possible for an instruction </a:t>
            </a:r>
          </a:p>
        </p:txBody>
      </p:sp>
    </p:spTree>
    <p:extLst>
      <p:ext uri="{BB962C8B-B14F-4D97-AF65-F5344CB8AC3E}">
        <p14:creationId xmlns:p14="http://schemas.microsoft.com/office/powerpoint/2010/main" val="217655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 name="Content Placeholder 4">
            <a:extLst>
              <a:ext uri="{FF2B5EF4-FFF2-40B4-BE49-F238E27FC236}">
                <a16:creationId xmlns:a16="http://schemas.microsoft.com/office/drawing/2014/main" id="{27BEEBE4-7DFC-4794-991F-7FFF753C0B70}"/>
              </a:ext>
            </a:extLst>
          </p:cNvPr>
          <p:cNvSpPr>
            <a:spLocks noGrp="1"/>
          </p:cNvSpPr>
          <p:nvPr>
            <p:ph idx="1"/>
          </p:nvPr>
        </p:nvSpPr>
        <p:spPr>
          <a:xfrm>
            <a:off x="843741" y="1460536"/>
            <a:ext cx="4935761" cy="4525963"/>
          </a:xfrm>
        </p:spPr>
        <p:txBody>
          <a:bodyPr/>
          <a:lstStyle/>
          <a:p>
            <a:pPr>
              <a:lnSpc>
                <a:spcPct val="150000"/>
              </a:lnSpc>
            </a:pPr>
            <a:r>
              <a:rPr lang="en-IN">
                <a:solidFill>
                  <a:schemeClr val="accent1">
                    <a:lumMod val="75000"/>
                  </a:schemeClr>
                </a:solidFill>
              </a:rPr>
              <a:t>     Description:</a:t>
            </a:r>
          </a:p>
          <a:p>
            <a:pPr marL="342900" indent="-342900">
              <a:lnSpc>
                <a:spcPct val="150000"/>
              </a:lnSpc>
              <a:buFont typeface="Wingdings" panose="05000000000000000000" pitchFamily="2" charset="2"/>
              <a:buChar char="§"/>
            </a:pPr>
            <a:r>
              <a:rPr lang="en-IN">
                <a:sym typeface="Wingdings" panose="05000000000000000000" pitchFamily="2" charset="2"/>
              </a:rPr>
              <a:t>Abstract State – Set of abstract (CLP) values for Registers and Memory</a:t>
            </a:r>
          </a:p>
          <a:p>
            <a:pPr marL="614363" lvl="1" indent="-342900">
              <a:lnSpc>
                <a:spcPct val="150000"/>
              </a:lnSpc>
              <a:buFont typeface="Arial" panose="020B0604020202020204" pitchFamily="34" charset="0"/>
              <a:buChar char="•"/>
            </a:pPr>
            <a:r>
              <a:rPr lang="en-IN">
                <a:sym typeface="Wingdings" panose="05000000000000000000" pitchFamily="2" charset="2"/>
              </a:rPr>
              <a:t>Constant Value</a:t>
            </a:r>
          </a:p>
          <a:p>
            <a:pPr marL="614363" lvl="1" indent="-342900">
              <a:lnSpc>
                <a:spcPct val="150000"/>
              </a:lnSpc>
              <a:buFont typeface="Arial" panose="020B0604020202020204" pitchFamily="34" charset="0"/>
              <a:buChar char="•"/>
            </a:pPr>
            <a:r>
              <a:rPr lang="en-IN">
                <a:sym typeface="Wingdings" panose="05000000000000000000" pitchFamily="2" charset="2"/>
              </a:rPr>
              <a:t>CLP Value (Bottom, Top, and CLP Range)</a:t>
            </a:r>
          </a:p>
          <a:p>
            <a:pPr marL="342900" indent="-342900">
              <a:lnSpc>
                <a:spcPct val="150000"/>
              </a:lnSpc>
              <a:buFont typeface="Wingdings" panose="05000000000000000000" pitchFamily="2" charset="2"/>
              <a:buChar char="§"/>
            </a:pPr>
            <a:r>
              <a:rPr lang="en-IN">
                <a:sym typeface="Wingdings" panose="05000000000000000000" pitchFamily="2" charset="2"/>
              </a:rPr>
              <a:t>Based on Dominance Relationship</a:t>
            </a:r>
          </a:p>
          <a:p>
            <a:pPr marL="614363" lvl="1" indent="-342900">
              <a:lnSpc>
                <a:spcPct val="150000"/>
              </a:lnSpc>
              <a:buFont typeface="Arial" panose="020B0604020202020204" pitchFamily="34" charset="0"/>
              <a:buChar char="•"/>
            </a:pPr>
            <a:r>
              <a:rPr lang="en-IN">
                <a:sym typeface="Wingdings" panose="05000000000000000000" pitchFamily="2" charset="2"/>
              </a:rPr>
              <a:t>Update() – Single Path Entry</a:t>
            </a:r>
          </a:p>
          <a:p>
            <a:pPr marL="614363" lvl="1" indent="-342900">
              <a:lnSpc>
                <a:spcPct val="150000"/>
              </a:lnSpc>
              <a:buFont typeface="Arial" panose="020B0604020202020204" pitchFamily="34" charset="0"/>
              <a:buChar char="•"/>
            </a:pPr>
            <a:r>
              <a:rPr lang="en-IN">
                <a:sym typeface="Wingdings" panose="05000000000000000000" pitchFamily="2" charset="2"/>
              </a:rPr>
              <a:t>Join() &amp; Update() – Multiple Path Entry </a:t>
            </a:r>
          </a:p>
          <a:p>
            <a:endParaRPr lang="en-IN">
              <a:sym typeface="Wingdings" panose="05000000000000000000" pitchFamily="2" charset="2"/>
            </a:endParaRPr>
          </a:p>
        </p:txBody>
      </p:sp>
      <p:sp>
        <p:nvSpPr>
          <p:cNvPr id="3" name="Slide Number Placeholder 2">
            <a:extLst>
              <a:ext uri="{FF2B5EF4-FFF2-40B4-BE49-F238E27FC236}">
                <a16:creationId xmlns:a16="http://schemas.microsoft.com/office/drawing/2014/main" id="{56014918-E629-4393-88F8-75A2F184C15E}"/>
              </a:ext>
            </a:extLst>
          </p:cNvPr>
          <p:cNvSpPr>
            <a:spLocks noGrp="1"/>
          </p:cNvSpPr>
          <p:nvPr>
            <p:ph type="sldNum" sz="quarter" idx="17"/>
          </p:nvPr>
        </p:nvSpPr>
        <p:spPr/>
        <p:txBody>
          <a:bodyPr/>
          <a:lstStyle/>
          <a:p>
            <a:pPr>
              <a:defRPr/>
            </a:pPr>
            <a:fld id="{E69778B3-A9BC-4D9F-B3F7-243D8C4A4EF6}" type="slidenum">
              <a:rPr lang="en-US" smtClean="0"/>
              <a:pPr>
                <a:defRPr/>
              </a:pPr>
              <a:t>14</a:t>
            </a:fld>
            <a:endParaRPr lang="en-US"/>
          </a:p>
        </p:txBody>
      </p:sp>
      <p:sp>
        <p:nvSpPr>
          <p:cNvPr id="4" name="Title 3">
            <a:extLst>
              <a:ext uri="{FF2B5EF4-FFF2-40B4-BE49-F238E27FC236}">
                <a16:creationId xmlns:a16="http://schemas.microsoft.com/office/drawing/2014/main" id="{4383F8E5-CD61-41E9-9ADA-35FDABC1B490}"/>
              </a:ext>
            </a:extLst>
          </p:cNvPr>
          <p:cNvSpPr>
            <a:spLocks noGrp="1"/>
          </p:cNvSpPr>
          <p:nvPr>
            <p:ph type="title"/>
          </p:nvPr>
        </p:nvSpPr>
        <p:spPr/>
        <p:txBody>
          <a:bodyPr/>
          <a:lstStyle/>
          <a:p>
            <a:r>
              <a:rPr lang="en-IN"/>
              <a:t>Abstract Interpretation based on CLP (simplified)</a:t>
            </a:r>
          </a:p>
        </p:txBody>
      </p:sp>
      <p:sp>
        <p:nvSpPr>
          <p:cNvPr id="7" name="Content Placeholder 6">
            <a:extLst>
              <a:ext uri="{FF2B5EF4-FFF2-40B4-BE49-F238E27FC236}">
                <a16:creationId xmlns:a16="http://schemas.microsoft.com/office/drawing/2014/main" id="{9B83CB46-AF08-44D1-AE03-0E3D6E322B39}"/>
              </a:ext>
            </a:extLst>
          </p:cNvPr>
          <p:cNvSpPr>
            <a:spLocks noGrp="1"/>
          </p:cNvSpPr>
          <p:nvPr>
            <p:ph sz="quarter" idx="18"/>
          </p:nvPr>
        </p:nvSpPr>
        <p:spPr/>
        <p:txBody>
          <a:bodyPr/>
          <a:lstStyle/>
          <a:p>
            <a:r>
              <a:rPr lang="en-IN" sz="1600"/>
              <a:t>Appendix</a:t>
            </a:r>
            <a:endParaRPr lang="en-IN"/>
          </a:p>
        </p:txBody>
      </p:sp>
      <p:grpSp>
        <p:nvGrpSpPr>
          <p:cNvPr id="2" name="Group 1">
            <a:extLst>
              <a:ext uri="{FF2B5EF4-FFF2-40B4-BE49-F238E27FC236}">
                <a16:creationId xmlns:a16="http://schemas.microsoft.com/office/drawing/2014/main" id="{702C8514-62A8-4FB7-B467-F45E379BD624}"/>
              </a:ext>
            </a:extLst>
          </p:cNvPr>
          <p:cNvGrpSpPr/>
          <p:nvPr/>
        </p:nvGrpSpPr>
        <p:grpSpPr>
          <a:xfrm>
            <a:off x="6057902" y="1357316"/>
            <a:ext cx="5402734" cy="1271033"/>
            <a:chOff x="6057902" y="1357316"/>
            <a:chExt cx="5402734" cy="1271033"/>
          </a:xfrm>
        </p:grpSpPr>
        <p:sp>
          <p:nvSpPr>
            <p:cNvPr id="8" name="Rectangle: Rounded Corners 7">
              <a:extLst>
                <a:ext uri="{FF2B5EF4-FFF2-40B4-BE49-F238E27FC236}">
                  <a16:creationId xmlns:a16="http://schemas.microsoft.com/office/drawing/2014/main" id="{9DBE9A0E-14B5-4127-8F7F-E8D17DBD76C5}"/>
                </a:ext>
              </a:extLst>
            </p:cNvPr>
            <p:cNvSpPr/>
            <p:nvPr/>
          </p:nvSpPr>
          <p:spPr>
            <a:xfrm>
              <a:off x="6057902" y="1676774"/>
              <a:ext cx="1400175" cy="632118"/>
            </a:xfrm>
            <a:prstGeom prst="round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r>
                <a:rPr lang="en-IN" sz="1100">
                  <a:solidFill>
                    <a:schemeClr val="dk1"/>
                  </a:solidFill>
                  <a:latin typeface="Gill Sans MT" panose="020B0502020104020203" pitchFamily="34" charset="0"/>
                </a:rPr>
                <a:t>Abstract </a:t>
              </a:r>
            </a:p>
            <a:p>
              <a:pPr algn="ctr"/>
              <a:r>
                <a:rPr lang="en-IN" sz="1100">
                  <a:solidFill>
                    <a:schemeClr val="dk1"/>
                  </a:solidFill>
                  <a:latin typeface="Gill Sans MT" panose="020B0502020104020203" pitchFamily="34" charset="0"/>
                </a:rPr>
                <a:t>STATE_IN</a:t>
              </a:r>
            </a:p>
          </p:txBody>
        </p:sp>
        <p:sp>
          <p:nvSpPr>
            <p:cNvPr id="25" name="Rectangle: Rounded Corners 24">
              <a:extLst>
                <a:ext uri="{FF2B5EF4-FFF2-40B4-BE49-F238E27FC236}">
                  <a16:creationId xmlns:a16="http://schemas.microsoft.com/office/drawing/2014/main" id="{D736C8C6-4062-42BF-8744-9BDA5788A0F4}"/>
                </a:ext>
              </a:extLst>
            </p:cNvPr>
            <p:cNvSpPr/>
            <p:nvPr/>
          </p:nvSpPr>
          <p:spPr>
            <a:xfrm>
              <a:off x="10060461" y="1676773"/>
              <a:ext cx="1400175" cy="632118"/>
            </a:xfrm>
            <a:prstGeom prst="roundRect">
              <a:avLst/>
            </a:prstGeom>
            <a:ln>
              <a:prstDash val="dash"/>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100">
                  <a:solidFill>
                    <a:schemeClr val="dk1"/>
                  </a:solidFill>
                  <a:latin typeface="Gill Sans MT" panose="020B0502020104020203" pitchFamily="34" charset="0"/>
                </a:rPr>
                <a:t>Abstract STATE_OUT</a:t>
              </a:r>
            </a:p>
          </p:txBody>
        </p:sp>
        <p:sp>
          <p:nvSpPr>
            <p:cNvPr id="10" name="Rectangle 9">
              <a:extLst>
                <a:ext uri="{FF2B5EF4-FFF2-40B4-BE49-F238E27FC236}">
                  <a16:creationId xmlns:a16="http://schemas.microsoft.com/office/drawing/2014/main" id="{3317AE6D-90D4-49F8-B9F7-9B7ED60B507A}"/>
                </a:ext>
              </a:extLst>
            </p:cNvPr>
            <p:cNvSpPr/>
            <p:nvPr/>
          </p:nvSpPr>
          <p:spPr>
            <a:xfrm>
              <a:off x="7991211" y="1357316"/>
              <a:ext cx="1536116" cy="1271033"/>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a:solidFill>
                    <a:schemeClr val="tx2"/>
                  </a:solidFill>
                  <a:latin typeface="Gill Sans MT" panose="020B0502020104020203" pitchFamily="34" charset="0"/>
                </a:rPr>
                <a:t>Basic Block</a:t>
              </a:r>
            </a:p>
            <a:p>
              <a:pPr algn="ctr"/>
              <a:r>
                <a:rPr lang="en-IN" sz="1400">
                  <a:solidFill>
                    <a:schemeClr val="dk1"/>
                  </a:solidFill>
                  <a:latin typeface="Gill Sans MT" panose="020B0502020104020203" pitchFamily="34" charset="0"/>
                </a:rPr>
                <a:t>Update()</a:t>
              </a:r>
            </a:p>
            <a:p>
              <a:pPr algn="ctr"/>
              <a:r>
                <a:rPr lang="en-IN" sz="1100">
                  <a:solidFill>
                    <a:schemeClr val="dk1"/>
                  </a:solidFill>
                  <a:latin typeface="Gill Sans MT" panose="020B0502020104020203" pitchFamily="34" charset="0"/>
                </a:rPr>
                <a:t>Expand</a:t>
              </a:r>
            </a:p>
            <a:p>
              <a:pPr algn="ctr"/>
              <a:r>
                <a:rPr lang="en-IN" sz="1100">
                  <a:solidFill>
                    <a:schemeClr val="dk1"/>
                  </a:solidFill>
                  <a:latin typeface="Gill Sans MT" panose="020B0502020104020203" pitchFamily="34" charset="0"/>
                </a:rPr>
                <a:t>Assign</a:t>
              </a:r>
            </a:p>
            <a:p>
              <a:pPr algn="ctr"/>
              <a:r>
                <a:rPr lang="en-IN" sz="1100">
                  <a:solidFill>
                    <a:schemeClr val="dk1"/>
                  </a:solidFill>
                  <a:latin typeface="Gill Sans MT" panose="020B0502020104020203" pitchFamily="34" charset="0"/>
                </a:rPr>
                <a:t>Contract..</a:t>
              </a:r>
            </a:p>
          </p:txBody>
        </p:sp>
        <p:cxnSp>
          <p:nvCxnSpPr>
            <p:cNvPr id="12" name="Straight Arrow Connector 11">
              <a:extLst>
                <a:ext uri="{FF2B5EF4-FFF2-40B4-BE49-F238E27FC236}">
                  <a16:creationId xmlns:a16="http://schemas.microsoft.com/office/drawing/2014/main" id="{1D467C45-DC6F-4271-B66F-2281177E6009}"/>
                </a:ext>
              </a:extLst>
            </p:cNvPr>
            <p:cNvCxnSpPr>
              <a:stCxn id="8" idx="3"/>
              <a:endCxn id="10" idx="1"/>
            </p:cNvCxnSpPr>
            <p:nvPr/>
          </p:nvCxnSpPr>
          <p:spPr>
            <a:xfrm>
              <a:off x="7458077" y="1992833"/>
              <a:ext cx="533134" cy="0"/>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2BD0DB49-1728-475E-9329-2B4D4DC33706}"/>
                </a:ext>
              </a:extLst>
            </p:cNvPr>
            <p:cNvCxnSpPr>
              <a:stCxn id="10" idx="3"/>
              <a:endCxn id="25" idx="1"/>
            </p:cNvCxnSpPr>
            <p:nvPr/>
          </p:nvCxnSpPr>
          <p:spPr>
            <a:xfrm flipV="1">
              <a:off x="9527327" y="1992832"/>
              <a:ext cx="533134" cy="1"/>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pic>
        <p:nvPicPr>
          <p:cNvPr id="46" name="Graphic 45" descr="Scroll outline">
            <a:extLst>
              <a:ext uri="{FF2B5EF4-FFF2-40B4-BE49-F238E27FC236}">
                <a16:creationId xmlns:a16="http://schemas.microsoft.com/office/drawing/2014/main" id="{6C18A11D-D20F-409D-A882-9C9B4121A0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1330" y="1490666"/>
            <a:ext cx="437959" cy="437959"/>
          </a:xfrm>
          <a:prstGeom prst="rect">
            <a:avLst/>
          </a:prstGeom>
        </p:spPr>
      </p:pic>
      <p:grpSp>
        <p:nvGrpSpPr>
          <p:cNvPr id="5" name="Group 4">
            <a:extLst>
              <a:ext uri="{FF2B5EF4-FFF2-40B4-BE49-F238E27FC236}">
                <a16:creationId xmlns:a16="http://schemas.microsoft.com/office/drawing/2014/main" id="{13CF32D9-1BA0-43FD-9B0E-F5B214189961}"/>
              </a:ext>
            </a:extLst>
          </p:cNvPr>
          <p:cNvGrpSpPr/>
          <p:nvPr/>
        </p:nvGrpSpPr>
        <p:grpSpPr>
          <a:xfrm>
            <a:off x="6048375" y="3544592"/>
            <a:ext cx="5412261" cy="2146593"/>
            <a:chOff x="6048375" y="3544592"/>
            <a:chExt cx="5412261" cy="2146593"/>
          </a:xfrm>
        </p:grpSpPr>
        <p:sp>
          <p:nvSpPr>
            <p:cNvPr id="32" name="Rectangle: Rounded Corners 31">
              <a:extLst>
                <a:ext uri="{FF2B5EF4-FFF2-40B4-BE49-F238E27FC236}">
                  <a16:creationId xmlns:a16="http://schemas.microsoft.com/office/drawing/2014/main" id="{385AE927-B076-4C26-9601-F36593D0B373}"/>
                </a:ext>
              </a:extLst>
            </p:cNvPr>
            <p:cNvSpPr/>
            <p:nvPr/>
          </p:nvSpPr>
          <p:spPr>
            <a:xfrm>
              <a:off x="6057901" y="3544592"/>
              <a:ext cx="1400175" cy="632118"/>
            </a:xfrm>
            <a:prstGeom prst="round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r>
                <a:rPr lang="en-IN" sz="1100">
                  <a:solidFill>
                    <a:schemeClr val="dk1"/>
                  </a:solidFill>
                  <a:latin typeface="Gill Sans MT" panose="020B0502020104020203" pitchFamily="34" charset="0"/>
                </a:rPr>
                <a:t>Abstract </a:t>
              </a:r>
            </a:p>
            <a:p>
              <a:pPr algn="ctr"/>
              <a:r>
                <a:rPr lang="en-IN" sz="1100">
                  <a:solidFill>
                    <a:schemeClr val="dk1"/>
                  </a:solidFill>
                  <a:latin typeface="Gill Sans MT" panose="020B0502020104020203" pitchFamily="34" charset="0"/>
                </a:rPr>
                <a:t>STATE_IN</a:t>
              </a:r>
            </a:p>
          </p:txBody>
        </p:sp>
        <p:sp>
          <p:nvSpPr>
            <p:cNvPr id="33" name="Rectangle: Rounded Corners 32">
              <a:extLst>
                <a:ext uri="{FF2B5EF4-FFF2-40B4-BE49-F238E27FC236}">
                  <a16:creationId xmlns:a16="http://schemas.microsoft.com/office/drawing/2014/main" id="{BE0F1C5E-5B41-46DF-BAAB-7A2A8F653721}"/>
                </a:ext>
              </a:extLst>
            </p:cNvPr>
            <p:cNvSpPr/>
            <p:nvPr/>
          </p:nvSpPr>
          <p:spPr>
            <a:xfrm>
              <a:off x="10060461" y="4325641"/>
              <a:ext cx="1400175" cy="632118"/>
            </a:xfrm>
            <a:prstGeom prst="roundRect">
              <a:avLst/>
            </a:prstGeom>
            <a:ln>
              <a:prstDash val="dash"/>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100">
                  <a:solidFill>
                    <a:schemeClr val="dk1"/>
                  </a:solidFill>
                  <a:latin typeface="Gill Sans MT" panose="020B0502020104020203" pitchFamily="34" charset="0"/>
                </a:rPr>
                <a:t>Abstract STATE_OUT</a:t>
              </a:r>
            </a:p>
          </p:txBody>
        </p:sp>
        <p:sp>
          <p:nvSpPr>
            <p:cNvPr id="36" name="Rectangle 35">
              <a:extLst>
                <a:ext uri="{FF2B5EF4-FFF2-40B4-BE49-F238E27FC236}">
                  <a16:creationId xmlns:a16="http://schemas.microsoft.com/office/drawing/2014/main" id="{B9F3D0BF-057D-43FD-AA4D-9CE3D7AC7BAD}"/>
                </a:ext>
              </a:extLst>
            </p:cNvPr>
            <p:cNvSpPr/>
            <p:nvPr/>
          </p:nvSpPr>
          <p:spPr>
            <a:xfrm>
              <a:off x="7991211" y="4006184"/>
              <a:ext cx="1536116" cy="1271033"/>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a:solidFill>
                    <a:schemeClr val="tx2"/>
                  </a:solidFill>
                  <a:latin typeface="Gill Sans MT" panose="020B0502020104020203" pitchFamily="34" charset="0"/>
                </a:rPr>
                <a:t>Basic Block</a:t>
              </a:r>
            </a:p>
            <a:p>
              <a:pPr algn="ctr"/>
              <a:r>
                <a:rPr lang="en-IN" sz="1400">
                  <a:solidFill>
                    <a:schemeClr val="dk1"/>
                  </a:solidFill>
                  <a:latin typeface="Gill Sans MT" panose="020B0502020104020203" pitchFamily="34" charset="0"/>
                </a:rPr>
                <a:t>Update()</a:t>
              </a:r>
            </a:p>
            <a:p>
              <a:pPr algn="ctr"/>
              <a:r>
                <a:rPr lang="en-IN" sz="1100">
                  <a:solidFill>
                    <a:schemeClr val="dk1"/>
                  </a:solidFill>
                  <a:latin typeface="Gill Sans MT" panose="020B0502020104020203" pitchFamily="34" charset="0"/>
                </a:rPr>
                <a:t>Expand</a:t>
              </a:r>
            </a:p>
            <a:p>
              <a:pPr algn="ctr"/>
              <a:r>
                <a:rPr lang="en-IN" sz="1100">
                  <a:solidFill>
                    <a:schemeClr val="dk1"/>
                  </a:solidFill>
                  <a:latin typeface="Gill Sans MT" panose="020B0502020104020203" pitchFamily="34" charset="0"/>
                </a:rPr>
                <a:t>Assign</a:t>
              </a:r>
            </a:p>
            <a:p>
              <a:pPr algn="ctr"/>
              <a:r>
                <a:rPr lang="en-IN" sz="1100">
                  <a:solidFill>
                    <a:schemeClr val="dk1"/>
                  </a:solidFill>
                  <a:latin typeface="Gill Sans MT" panose="020B0502020104020203" pitchFamily="34" charset="0"/>
                </a:rPr>
                <a:t>Contract..</a:t>
              </a:r>
            </a:p>
          </p:txBody>
        </p:sp>
        <p:cxnSp>
          <p:nvCxnSpPr>
            <p:cNvPr id="40" name="Straight Arrow Connector 39">
              <a:extLst>
                <a:ext uri="{FF2B5EF4-FFF2-40B4-BE49-F238E27FC236}">
                  <a16:creationId xmlns:a16="http://schemas.microsoft.com/office/drawing/2014/main" id="{0FD5051C-DAE3-4543-A48C-DBB9700EBF2F}"/>
                </a:ext>
              </a:extLst>
            </p:cNvPr>
            <p:cNvCxnSpPr>
              <a:cxnSpLocks/>
              <a:stCxn id="36" idx="3"/>
              <a:endCxn id="33" idx="1"/>
            </p:cNvCxnSpPr>
            <p:nvPr/>
          </p:nvCxnSpPr>
          <p:spPr>
            <a:xfrm flipV="1">
              <a:off x="9527327" y="4641700"/>
              <a:ext cx="533134" cy="1"/>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1" name="Rectangle: Rounded Corners 40">
              <a:extLst>
                <a:ext uri="{FF2B5EF4-FFF2-40B4-BE49-F238E27FC236}">
                  <a16:creationId xmlns:a16="http://schemas.microsoft.com/office/drawing/2014/main" id="{8C9EEEEF-CC02-4C00-9865-32FA9DB65930}"/>
                </a:ext>
              </a:extLst>
            </p:cNvPr>
            <p:cNvSpPr/>
            <p:nvPr/>
          </p:nvSpPr>
          <p:spPr>
            <a:xfrm>
              <a:off x="6057900" y="5059067"/>
              <a:ext cx="1400175" cy="632118"/>
            </a:xfrm>
            <a:prstGeom prst="round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r>
                <a:rPr lang="en-IN" sz="1100">
                  <a:solidFill>
                    <a:schemeClr val="dk1"/>
                  </a:solidFill>
                  <a:latin typeface="Gill Sans MT" panose="020B0502020104020203" pitchFamily="34" charset="0"/>
                </a:rPr>
                <a:t>Abstract </a:t>
              </a:r>
            </a:p>
            <a:p>
              <a:pPr algn="ctr"/>
              <a:r>
                <a:rPr lang="en-IN" sz="1100">
                  <a:solidFill>
                    <a:schemeClr val="dk1"/>
                  </a:solidFill>
                  <a:latin typeface="Gill Sans MT" panose="020B0502020104020203" pitchFamily="34" charset="0"/>
                </a:rPr>
                <a:t>STATE_IN</a:t>
              </a:r>
            </a:p>
          </p:txBody>
        </p:sp>
        <p:sp>
          <p:nvSpPr>
            <p:cNvPr id="26" name="Flowchart: Or 25">
              <a:extLst>
                <a:ext uri="{FF2B5EF4-FFF2-40B4-BE49-F238E27FC236}">
                  <a16:creationId xmlns:a16="http://schemas.microsoft.com/office/drawing/2014/main" id="{D4B91B4F-C5D1-4793-8CF0-4B9B593C8BB7}"/>
                </a:ext>
              </a:extLst>
            </p:cNvPr>
            <p:cNvSpPr/>
            <p:nvPr/>
          </p:nvSpPr>
          <p:spPr>
            <a:xfrm>
              <a:off x="6619877" y="4518709"/>
              <a:ext cx="276225" cy="247650"/>
            </a:xfrm>
            <a:prstGeom prst="flowChartOr">
              <a:avLst/>
            </a:prstGeom>
            <a:ln w="19050">
              <a:prstDash val="soli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100">
                <a:solidFill>
                  <a:schemeClr val="dk1"/>
                </a:solidFill>
                <a:latin typeface="Gill Sans MT" panose="020B0502020104020203" pitchFamily="34" charset="0"/>
              </a:endParaRPr>
            </a:p>
          </p:txBody>
        </p:sp>
        <p:cxnSp>
          <p:nvCxnSpPr>
            <p:cNvPr id="30" name="Straight Arrow Connector 29">
              <a:extLst>
                <a:ext uri="{FF2B5EF4-FFF2-40B4-BE49-F238E27FC236}">
                  <a16:creationId xmlns:a16="http://schemas.microsoft.com/office/drawing/2014/main" id="{066BE0FF-BD88-4C5C-9CE4-841B020DE15A}"/>
                </a:ext>
              </a:extLst>
            </p:cNvPr>
            <p:cNvCxnSpPr>
              <a:stCxn id="32" idx="2"/>
              <a:endCxn id="26" idx="0"/>
            </p:cNvCxnSpPr>
            <p:nvPr/>
          </p:nvCxnSpPr>
          <p:spPr>
            <a:xfrm>
              <a:off x="6757989" y="4176710"/>
              <a:ext cx="1" cy="341999"/>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2" name="Straight Arrow Connector 41">
              <a:extLst>
                <a:ext uri="{FF2B5EF4-FFF2-40B4-BE49-F238E27FC236}">
                  <a16:creationId xmlns:a16="http://schemas.microsoft.com/office/drawing/2014/main" id="{1100648F-18F6-45CA-940F-864C669DC445}"/>
                </a:ext>
              </a:extLst>
            </p:cNvPr>
            <p:cNvCxnSpPr>
              <a:stCxn id="26" idx="4"/>
              <a:endCxn id="41" idx="0"/>
            </p:cNvCxnSpPr>
            <p:nvPr/>
          </p:nvCxnSpPr>
          <p:spPr>
            <a:xfrm flipH="1">
              <a:off x="6757988" y="4766359"/>
              <a:ext cx="2" cy="292708"/>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4" name="Straight Arrow Connector 43">
              <a:extLst>
                <a:ext uri="{FF2B5EF4-FFF2-40B4-BE49-F238E27FC236}">
                  <a16:creationId xmlns:a16="http://schemas.microsoft.com/office/drawing/2014/main" id="{AD7D2C8E-8C5E-4256-A857-CE36A12993B8}"/>
                </a:ext>
              </a:extLst>
            </p:cNvPr>
            <p:cNvCxnSpPr>
              <a:stCxn id="26" idx="6"/>
              <a:endCxn id="36" idx="1"/>
            </p:cNvCxnSpPr>
            <p:nvPr/>
          </p:nvCxnSpPr>
          <p:spPr>
            <a:xfrm flipV="1">
              <a:off x="6896102" y="4641701"/>
              <a:ext cx="1095109" cy="833"/>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8" name="TextBox 47">
              <a:extLst>
                <a:ext uri="{FF2B5EF4-FFF2-40B4-BE49-F238E27FC236}">
                  <a16:creationId xmlns:a16="http://schemas.microsoft.com/office/drawing/2014/main" id="{DD5DCF2D-B18F-4270-A549-CFBD8F81FFA1}"/>
                </a:ext>
              </a:extLst>
            </p:cNvPr>
            <p:cNvSpPr txBox="1"/>
            <p:nvPr/>
          </p:nvSpPr>
          <p:spPr>
            <a:xfrm>
              <a:off x="6048375" y="4369027"/>
              <a:ext cx="709607" cy="418320"/>
            </a:xfrm>
            <a:prstGeom prst="rect">
              <a:avLst/>
            </a:prstGeom>
            <a:noFill/>
          </p:spPr>
          <p:txBody>
            <a:bodyPr wrap="square">
              <a:spAutoFit/>
            </a:bodyPr>
            <a:lstStyle/>
            <a:p>
              <a:pPr>
                <a:lnSpc>
                  <a:spcPct val="150000"/>
                </a:lnSpc>
              </a:pPr>
              <a:r>
                <a:rPr lang="en-IN" sz="1600">
                  <a:latin typeface="Gill Sans MT" panose="020B0502020104020203" pitchFamily="34" charset="0"/>
                  <a:sym typeface="Wingdings" panose="05000000000000000000" pitchFamily="2" charset="2"/>
                </a:rPr>
                <a:t>Join()</a:t>
              </a:r>
            </a:p>
          </p:txBody>
        </p:sp>
      </p:grpSp>
      <p:sp>
        <p:nvSpPr>
          <p:cNvPr id="49" name="TextBox 48">
            <a:extLst>
              <a:ext uri="{FF2B5EF4-FFF2-40B4-BE49-F238E27FC236}">
                <a16:creationId xmlns:a16="http://schemas.microsoft.com/office/drawing/2014/main" id="{D33F43A1-33F4-4672-A500-0630ECD775D9}"/>
              </a:ext>
            </a:extLst>
          </p:cNvPr>
          <p:cNvSpPr txBox="1"/>
          <p:nvPr/>
        </p:nvSpPr>
        <p:spPr>
          <a:xfrm>
            <a:off x="6896102" y="2701766"/>
            <a:ext cx="3886200" cy="418320"/>
          </a:xfrm>
          <a:prstGeom prst="rect">
            <a:avLst/>
          </a:prstGeom>
          <a:noFill/>
        </p:spPr>
        <p:txBody>
          <a:bodyPr wrap="square">
            <a:spAutoFit/>
          </a:bodyPr>
          <a:lstStyle/>
          <a:p>
            <a:pPr>
              <a:lnSpc>
                <a:spcPct val="150000"/>
              </a:lnSpc>
            </a:pPr>
            <a:r>
              <a:rPr lang="en-IN" sz="1600">
                <a:latin typeface="Gill Sans MT" panose="020B0502020104020203" pitchFamily="34" charset="0"/>
                <a:sym typeface="Wingdings" panose="05000000000000000000" pitchFamily="2" charset="2"/>
              </a:rPr>
              <a:t>Case 1: Single Path Entry to Basic Block</a:t>
            </a:r>
          </a:p>
        </p:txBody>
      </p:sp>
      <p:sp>
        <p:nvSpPr>
          <p:cNvPr id="50" name="TextBox 49">
            <a:extLst>
              <a:ext uri="{FF2B5EF4-FFF2-40B4-BE49-F238E27FC236}">
                <a16:creationId xmlns:a16="http://schemas.microsoft.com/office/drawing/2014/main" id="{B930F122-5163-414A-9DF7-1A087ED74BFA}"/>
              </a:ext>
            </a:extLst>
          </p:cNvPr>
          <p:cNvSpPr txBox="1"/>
          <p:nvPr/>
        </p:nvSpPr>
        <p:spPr>
          <a:xfrm>
            <a:off x="6384871" y="5767808"/>
            <a:ext cx="5037665" cy="418320"/>
          </a:xfrm>
          <a:prstGeom prst="rect">
            <a:avLst/>
          </a:prstGeom>
          <a:noFill/>
        </p:spPr>
        <p:txBody>
          <a:bodyPr wrap="square">
            <a:spAutoFit/>
          </a:bodyPr>
          <a:lstStyle/>
          <a:p>
            <a:pPr>
              <a:lnSpc>
                <a:spcPct val="150000"/>
              </a:lnSpc>
            </a:pPr>
            <a:r>
              <a:rPr lang="en-IN" sz="1600">
                <a:latin typeface="Gill Sans MT" panose="020B0502020104020203" pitchFamily="34" charset="0"/>
                <a:sym typeface="Wingdings" panose="05000000000000000000" pitchFamily="2" charset="2"/>
              </a:rPr>
              <a:t>Case 2: Multiple Path Entry to Basic Block (Loop Header..)</a:t>
            </a:r>
          </a:p>
        </p:txBody>
      </p:sp>
    </p:spTree>
    <p:extLst>
      <p:ext uri="{BB962C8B-B14F-4D97-AF65-F5344CB8AC3E}">
        <p14:creationId xmlns:p14="http://schemas.microsoft.com/office/powerpoint/2010/main" val="199892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uiExpand="1" build="p"/>
      <p:bldP spid="49" grpId="0"/>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52AC89-0A1E-4112-84B9-9E168360B30C}"/>
              </a:ext>
            </a:extLst>
          </p:cNvPr>
          <p:cNvSpPr>
            <a:spLocks noGrp="1"/>
          </p:cNvSpPr>
          <p:nvPr>
            <p:ph idx="1"/>
          </p:nvPr>
        </p:nvSpPr>
        <p:spPr/>
        <p:txBody>
          <a:bodyPr/>
          <a:lstStyle/>
          <a:p>
            <a:pPr marL="342900" indent="-342900">
              <a:buFont typeface="Wingdings" panose="05000000000000000000" pitchFamily="2" charset="2"/>
              <a:buChar char="q"/>
            </a:pPr>
            <a:r>
              <a:rPr lang="en-IN"/>
              <a:t>ISA Support</a:t>
            </a:r>
          </a:p>
          <a:p>
            <a:pPr marL="614363" lvl="1" indent="-342900"/>
            <a:r>
              <a:rPr lang="en-IN"/>
              <a:t>Based on ADL – Sim-</a:t>
            </a:r>
            <a:r>
              <a:rPr lang="en-IN" err="1"/>
              <a:t>nML</a:t>
            </a:r>
            <a:r>
              <a:rPr lang="en-IN"/>
              <a:t> </a:t>
            </a:r>
          </a:p>
          <a:p>
            <a:pPr marL="614363" lvl="1" indent="-342900"/>
            <a:r>
              <a:rPr lang="en-IN"/>
              <a:t>Used by GLISS Framework</a:t>
            </a:r>
          </a:p>
          <a:p>
            <a:pPr marL="884238" lvl="2" indent="-342900">
              <a:buFont typeface="Arial" panose="020B0604020202020204" pitchFamily="34" charset="0"/>
              <a:buChar char="•"/>
            </a:pPr>
            <a:r>
              <a:rPr lang="en-IN"/>
              <a:t>Instruction Decoding</a:t>
            </a:r>
          </a:p>
          <a:p>
            <a:pPr marL="884238" lvl="2" indent="-342900">
              <a:buFont typeface="Arial" panose="020B0604020202020204" pitchFamily="34" charset="0"/>
              <a:buChar char="•"/>
            </a:pPr>
            <a:r>
              <a:rPr lang="en-IN"/>
              <a:t>Disassembling</a:t>
            </a:r>
          </a:p>
          <a:p>
            <a:pPr marL="884238" lvl="2" indent="-342900">
              <a:buFont typeface="Arial" panose="020B0604020202020204" pitchFamily="34" charset="0"/>
              <a:buChar char="•"/>
            </a:pPr>
            <a:r>
              <a:rPr lang="en-IN"/>
              <a:t>Generate Functional ISS</a:t>
            </a:r>
          </a:p>
          <a:p>
            <a:pPr marL="342900" indent="-342900">
              <a:buFont typeface="Wingdings" panose="05000000000000000000" pitchFamily="2" charset="2"/>
              <a:buChar char="q"/>
            </a:pPr>
            <a:r>
              <a:rPr lang="en-IN"/>
              <a:t> HW Description (XML)</a:t>
            </a:r>
          </a:p>
          <a:p>
            <a:pPr marL="614363" lvl="1" indent="-342900"/>
            <a:r>
              <a:rPr lang="en-IN"/>
              <a:t>Processor – Pipeline, Functional Units,…</a:t>
            </a:r>
          </a:p>
          <a:p>
            <a:pPr marL="614363" lvl="1" indent="-342900"/>
            <a:r>
              <a:rPr lang="en-IN"/>
              <a:t>Caches – Capacity,  Associativity,… </a:t>
            </a:r>
          </a:p>
          <a:p>
            <a:pPr marL="614363" lvl="1" indent="-342900"/>
            <a:r>
              <a:rPr lang="en-IN"/>
              <a:t>Memory – Memory Type, Access Latencies,…</a:t>
            </a:r>
          </a:p>
          <a:p>
            <a:pPr lvl="1" indent="0">
              <a:buNone/>
            </a:pPr>
            <a:endParaRPr lang="en-IN"/>
          </a:p>
          <a:p>
            <a:pPr marL="342900" indent="-342900">
              <a:buFont typeface="Wingdings" panose="05000000000000000000" pitchFamily="2" charset="2"/>
              <a:buChar char="q"/>
            </a:pPr>
            <a:endParaRPr lang="en-IN"/>
          </a:p>
          <a:p>
            <a:pPr marL="342900" indent="-342900">
              <a:buFont typeface="Wingdings" panose="05000000000000000000" pitchFamily="2" charset="2"/>
              <a:buChar char="q"/>
            </a:pPr>
            <a:endParaRPr lang="en-IN"/>
          </a:p>
          <a:p>
            <a:pPr marL="342900" indent="-342900">
              <a:buFont typeface="Wingdings" panose="05000000000000000000" pitchFamily="2" charset="2"/>
              <a:buChar char="q"/>
            </a:pPr>
            <a:endParaRPr lang="en-IN"/>
          </a:p>
        </p:txBody>
      </p:sp>
      <p:sp>
        <p:nvSpPr>
          <p:cNvPr id="3" name="Slide Number Placeholder 2">
            <a:extLst>
              <a:ext uri="{FF2B5EF4-FFF2-40B4-BE49-F238E27FC236}">
                <a16:creationId xmlns:a16="http://schemas.microsoft.com/office/drawing/2014/main" id="{2F3680FD-3BBF-44DC-9D99-068ABDF85B95}"/>
              </a:ext>
            </a:extLst>
          </p:cNvPr>
          <p:cNvSpPr>
            <a:spLocks noGrp="1"/>
          </p:cNvSpPr>
          <p:nvPr>
            <p:ph type="sldNum" sz="quarter" idx="17"/>
          </p:nvPr>
        </p:nvSpPr>
        <p:spPr/>
        <p:txBody>
          <a:bodyPr/>
          <a:lstStyle/>
          <a:p>
            <a:pPr>
              <a:defRPr/>
            </a:pPr>
            <a:fld id="{E69778B3-A9BC-4D9F-B3F7-243D8C4A4EF6}" type="slidenum">
              <a:rPr lang="en-US" smtClean="0"/>
              <a:pPr>
                <a:defRPr/>
              </a:pPr>
              <a:t>15</a:t>
            </a:fld>
            <a:endParaRPr lang="en-US"/>
          </a:p>
        </p:txBody>
      </p:sp>
      <p:sp>
        <p:nvSpPr>
          <p:cNvPr id="4" name="Title 3">
            <a:extLst>
              <a:ext uri="{FF2B5EF4-FFF2-40B4-BE49-F238E27FC236}">
                <a16:creationId xmlns:a16="http://schemas.microsoft.com/office/drawing/2014/main" id="{0E4810E2-A9AB-42FE-B100-A4C6EC87ACE6}"/>
              </a:ext>
            </a:extLst>
          </p:cNvPr>
          <p:cNvSpPr>
            <a:spLocks noGrp="1"/>
          </p:cNvSpPr>
          <p:nvPr>
            <p:ph type="title"/>
          </p:nvPr>
        </p:nvSpPr>
        <p:spPr/>
        <p:txBody>
          <a:bodyPr/>
          <a:lstStyle/>
          <a:p>
            <a:r>
              <a:rPr lang="en-IN"/>
              <a:t>OTAWA Framework</a:t>
            </a:r>
          </a:p>
        </p:txBody>
      </p:sp>
      <p:sp>
        <p:nvSpPr>
          <p:cNvPr id="6" name="Text Placeholder 5">
            <a:extLst>
              <a:ext uri="{FF2B5EF4-FFF2-40B4-BE49-F238E27FC236}">
                <a16:creationId xmlns:a16="http://schemas.microsoft.com/office/drawing/2014/main" id="{1F2852B2-4B20-4062-B1D2-A499C9F79582}"/>
              </a:ext>
            </a:extLst>
          </p:cNvPr>
          <p:cNvSpPr>
            <a:spLocks noGrp="1"/>
          </p:cNvSpPr>
          <p:nvPr>
            <p:ph type="body" sz="quarter" idx="19"/>
          </p:nvPr>
        </p:nvSpPr>
        <p:spPr/>
        <p:txBody>
          <a:bodyPr/>
          <a:lstStyle/>
          <a:p>
            <a:r>
              <a:rPr lang="en-IN"/>
              <a:t>Architecture Abstraction Layer [2]</a:t>
            </a:r>
          </a:p>
        </p:txBody>
      </p:sp>
      <p:grpSp>
        <p:nvGrpSpPr>
          <p:cNvPr id="21" name="Group 20">
            <a:extLst>
              <a:ext uri="{FF2B5EF4-FFF2-40B4-BE49-F238E27FC236}">
                <a16:creationId xmlns:a16="http://schemas.microsoft.com/office/drawing/2014/main" id="{1FC6AF8E-EA76-47CA-8951-D769E1BBBDF8}"/>
              </a:ext>
            </a:extLst>
          </p:cNvPr>
          <p:cNvGrpSpPr/>
          <p:nvPr/>
        </p:nvGrpSpPr>
        <p:grpSpPr>
          <a:xfrm>
            <a:off x="6663405" y="1355555"/>
            <a:ext cx="4344168" cy="1738930"/>
            <a:chOff x="6663405" y="1355555"/>
            <a:chExt cx="4344168" cy="1738930"/>
          </a:xfrm>
        </p:grpSpPr>
        <p:sp>
          <p:nvSpPr>
            <p:cNvPr id="10" name="TextBox 9">
              <a:extLst>
                <a:ext uri="{FF2B5EF4-FFF2-40B4-BE49-F238E27FC236}">
                  <a16:creationId xmlns:a16="http://schemas.microsoft.com/office/drawing/2014/main" id="{B33E8C23-C789-4257-9014-2CDD7AC38D56}"/>
                </a:ext>
              </a:extLst>
            </p:cNvPr>
            <p:cNvSpPr txBox="1"/>
            <p:nvPr/>
          </p:nvSpPr>
          <p:spPr>
            <a:xfrm>
              <a:off x="7601756" y="2817486"/>
              <a:ext cx="2843449" cy="276999"/>
            </a:xfrm>
            <a:prstGeom prst="rect">
              <a:avLst/>
            </a:prstGeom>
            <a:noFill/>
          </p:spPr>
          <p:txBody>
            <a:bodyPr wrap="square">
              <a:spAutoFit/>
            </a:bodyPr>
            <a:lstStyle/>
            <a:p>
              <a:r>
                <a:rPr lang="en-IN" sz="1200">
                  <a:latin typeface="Gill Sans MT" panose="020B0502020104020203" pitchFamily="34" charset="0"/>
                </a:rPr>
                <a:t>Sim-</a:t>
              </a:r>
              <a:r>
                <a:rPr lang="en-IN" sz="1200" err="1">
                  <a:latin typeface="Gill Sans MT" panose="020B0502020104020203" pitchFamily="34" charset="0"/>
                </a:rPr>
                <a:t>nML</a:t>
              </a:r>
              <a:r>
                <a:rPr lang="en-IN" sz="1200">
                  <a:latin typeface="Gill Sans MT" panose="020B0502020104020203" pitchFamily="34" charset="0"/>
                </a:rPr>
                <a:t> Description of </a:t>
              </a:r>
              <a:r>
                <a:rPr lang="en-IN" sz="1200" i="1">
                  <a:latin typeface="Gill Sans MT" panose="020B0502020104020203" pitchFamily="34" charset="0"/>
                </a:rPr>
                <a:t>mov</a:t>
              </a:r>
              <a:r>
                <a:rPr lang="en-IN" sz="1200">
                  <a:latin typeface="Gill Sans MT" panose="020B0502020104020203" pitchFamily="34" charset="0"/>
                </a:rPr>
                <a:t> instruction</a:t>
              </a:r>
            </a:p>
          </p:txBody>
        </p:sp>
        <p:sp>
          <p:nvSpPr>
            <p:cNvPr id="15" name="TextBox 14">
              <a:extLst>
                <a:ext uri="{FF2B5EF4-FFF2-40B4-BE49-F238E27FC236}">
                  <a16:creationId xmlns:a16="http://schemas.microsoft.com/office/drawing/2014/main" id="{FF641CB4-D00B-438E-8766-F9C7F7658F76}"/>
                </a:ext>
              </a:extLst>
            </p:cNvPr>
            <p:cNvSpPr txBox="1"/>
            <p:nvPr/>
          </p:nvSpPr>
          <p:spPr>
            <a:xfrm>
              <a:off x="6663405" y="1355555"/>
              <a:ext cx="4344168" cy="1384995"/>
            </a:xfrm>
            <a:prstGeom prst="rect">
              <a:avLst/>
            </a:prstGeom>
            <a:noFill/>
            <a:ln>
              <a:solidFill>
                <a:schemeClr val="tx1"/>
              </a:solidFill>
            </a:ln>
          </p:spPr>
          <p:txBody>
            <a:bodyPr wrap="square">
              <a:spAutoFit/>
            </a:bodyPr>
            <a:lstStyle/>
            <a:p>
              <a:pPr algn="l"/>
              <a:r>
                <a:rPr lang="nn-NO" sz="1400" b="0" i="0" u="none" strike="noStrike" baseline="0">
                  <a:latin typeface="Calibri" panose="020F0502020204030204" pitchFamily="34" charset="0"/>
                  <a:cs typeface="Calibri" panose="020F0502020204030204" pitchFamily="34" charset="0"/>
                </a:rPr>
                <a:t>op mov reg ( c : reg d , b : r eg d )</a:t>
              </a:r>
            </a:p>
            <a:p>
              <a:pPr algn="l"/>
              <a:r>
                <a:rPr lang="en-IN" sz="1400">
                  <a:latin typeface="Calibri" panose="020F0502020204030204" pitchFamily="34" charset="0"/>
                  <a:cs typeface="Calibri" panose="020F0502020204030204" pitchFamily="34" charset="0"/>
                </a:rPr>
                <a:t>      </a:t>
              </a:r>
              <a:r>
                <a:rPr lang="en-IN" sz="1400" b="0" i="0" u="none" strike="noStrike" baseline="0">
                  <a:latin typeface="Calibri" panose="020F0502020204030204" pitchFamily="34" charset="0"/>
                  <a:cs typeface="Calibri" panose="020F0502020204030204" pitchFamily="34" charset="0"/>
                </a:rPr>
                <a:t>image = format(”%4b %8b XXXX %4b XXXX %8b ”,	                    	  	    	    c.image , 0x1F , b.image , 0x0B )</a:t>
              </a:r>
            </a:p>
            <a:p>
              <a:pPr algn="l"/>
              <a:r>
                <a:rPr lang="pt-BR" sz="1400" b="0" i="0" u="none" strike="noStrike" baseline="0">
                  <a:latin typeface="Calibri" panose="020F0502020204030204" pitchFamily="34" charset="0"/>
                  <a:cs typeface="Calibri" panose="020F0502020204030204" pitchFamily="34" charset="0"/>
                </a:rPr>
                <a:t>      syntax = format (”mov %s , %s ” , c.syntax , b.syntax)</a:t>
              </a:r>
            </a:p>
            <a:p>
              <a:pPr algn="l"/>
              <a:r>
                <a:rPr lang="en-IN" sz="1400">
                  <a:latin typeface="Calibri" panose="020F0502020204030204" pitchFamily="34" charset="0"/>
                  <a:cs typeface="Calibri" panose="020F0502020204030204" pitchFamily="34" charset="0"/>
                </a:rPr>
                <a:t>      </a:t>
              </a:r>
              <a:r>
                <a:rPr lang="en-IN" sz="1400" b="0" i="0" u="none" strike="noStrike" baseline="0">
                  <a:latin typeface="Calibri" panose="020F0502020204030204" pitchFamily="34" charset="0"/>
                  <a:cs typeface="Calibri" panose="020F0502020204030204" pitchFamily="34" charset="0"/>
                </a:rPr>
                <a:t>kind = 0 x10000000</a:t>
              </a:r>
            </a:p>
            <a:p>
              <a:pPr algn="l"/>
              <a:r>
                <a:rPr lang="pt-BR" sz="1400" b="0" i="0" u="none" strike="noStrike" baseline="0">
                  <a:latin typeface="Calibri" panose="020F0502020204030204" pitchFamily="34" charset="0"/>
                  <a:cs typeface="Calibri" panose="020F0502020204030204" pitchFamily="34" charset="0"/>
                </a:rPr>
                <a:t>      action = { c = b ; }</a:t>
              </a:r>
              <a:endParaRPr lang="en-IN" sz="1400">
                <a:latin typeface="Calibri" panose="020F0502020204030204" pitchFamily="34" charset="0"/>
                <a:cs typeface="Calibri" panose="020F0502020204030204" pitchFamily="34" charset="0"/>
              </a:endParaRPr>
            </a:p>
          </p:txBody>
        </p:sp>
      </p:grpSp>
      <p:grpSp>
        <p:nvGrpSpPr>
          <p:cNvPr id="22" name="Group 21">
            <a:extLst>
              <a:ext uri="{FF2B5EF4-FFF2-40B4-BE49-F238E27FC236}">
                <a16:creationId xmlns:a16="http://schemas.microsoft.com/office/drawing/2014/main" id="{70CC6C69-3583-4290-9C1E-76D72D9D12C0}"/>
              </a:ext>
            </a:extLst>
          </p:cNvPr>
          <p:cNvGrpSpPr/>
          <p:nvPr/>
        </p:nvGrpSpPr>
        <p:grpSpPr>
          <a:xfrm>
            <a:off x="6663405" y="3419753"/>
            <a:ext cx="4344168" cy="1910775"/>
            <a:chOff x="6663405" y="3419753"/>
            <a:chExt cx="4344168" cy="1910775"/>
          </a:xfrm>
        </p:grpSpPr>
        <p:sp>
          <p:nvSpPr>
            <p:cNvPr id="13" name="TextBox 12">
              <a:extLst>
                <a:ext uri="{FF2B5EF4-FFF2-40B4-BE49-F238E27FC236}">
                  <a16:creationId xmlns:a16="http://schemas.microsoft.com/office/drawing/2014/main" id="{A3F1E065-56F1-4076-B961-8152EB0C85FB}"/>
                </a:ext>
              </a:extLst>
            </p:cNvPr>
            <p:cNvSpPr txBox="1"/>
            <p:nvPr/>
          </p:nvSpPr>
          <p:spPr>
            <a:xfrm>
              <a:off x="7985424" y="5053529"/>
              <a:ext cx="2668788" cy="276999"/>
            </a:xfrm>
            <a:prstGeom prst="rect">
              <a:avLst/>
            </a:prstGeom>
            <a:noFill/>
          </p:spPr>
          <p:txBody>
            <a:bodyPr wrap="square">
              <a:spAutoFit/>
            </a:bodyPr>
            <a:lstStyle/>
            <a:p>
              <a:r>
                <a:rPr lang="en-IN" sz="1200">
                  <a:latin typeface="Gill Sans MT" panose="020B0502020104020203" pitchFamily="34" charset="0"/>
                </a:rPr>
                <a:t>Description</a:t>
              </a:r>
              <a:r>
                <a:rPr lang="en-IN" sz="1100">
                  <a:latin typeface="Gill Sans MT" panose="020B0502020104020203" pitchFamily="34" charset="0"/>
                </a:rPr>
                <a:t> </a:t>
              </a:r>
              <a:r>
                <a:rPr lang="en-IN" sz="1200">
                  <a:latin typeface="Gill Sans MT" panose="020B0502020104020203" pitchFamily="34" charset="0"/>
                </a:rPr>
                <a:t>of Cache (XML)</a:t>
              </a:r>
            </a:p>
          </p:txBody>
        </p:sp>
        <p:sp>
          <p:nvSpPr>
            <p:cNvPr id="17" name="TextBox 16">
              <a:extLst>
                <a:ext uri="{FF2B5EF4-FFF2-40B4-BE49-F238E27FC236}">
                  <a16:creationId xmlns:a16="http://schemas.microsoft.com/office/drawing/2014/main" id="{227DFF61-6533-45F3-B9C7-FBFB2E8E45E1}"/>
                </a:ext>
              </a:extLst>
            </p:cNvPr>
            <p:cNvSpPr txBox="1"/>
            <p:nvPr/>
          </p:nvSpPr>
          <p:spPr>
            <a:xfrm>
              <a:off x="6663405" y="3419753"/>
              <a:ext cx="4344168" cy="1600438"/>
            </a:xfrm>
            <a:prstGeom prst="rect">
              <a:avLst/>
            </a:prstGeom>
            <a:noFill/>
            <a:ln>
              <a:solidFill>
                <a:schemeClr val="tx1"/>
              </a:solidFill>
            </a:ln>
          </p:spPr>
          <p:txBody>
            <a:bodyPr wrap="square">
              <a:spAutoFit/>
            </a:bodyPr>
            <a:lstStyle>
              <a:defPPr>
                <a:defRPr lang="de-DE"/>
              </a:defPPr>
              <a:lvl1pPr>
                <a:defRPr sz="1400" b="0" i="0" u="none" strike="noStrike" baseline="0">
                  <a:latin typeface="Calibri" panose="020F0502020204030204" pitchFamily="34" charset="0"/>
                  <a:cs typeface="Calibri" panose="020F0502020204030204" pitchFamily="34" charset="0"/>
                </a:defRPr>
              </a:lvl1pPr>
            </a:lstStyle>
            <a:p>
              <a:r>
                <a:rPr lang="pt-BR"/>
                <a:t>&lt;cache-config&gt;</a:t>
              </a:r>
            </a:p>
            <a:p>
              <a:r>
                <a:rPr lang="pt-BR"/>
                <a:t>       &lt;icache&gt;					&lt;!--8KB--&gt;	</a:t>
              </a:r>
            </a:p>
            <a:p>
              <a:r>
                <a:rPr lang="pt-BR"/>
                <a:t>	&lt;blockbits&gt;5&lt;/blockbits&gt;		&lt;!--32Bline--&gt;</a:t>
              </a:r>
            </a:p>
            <a:p>
              <a:r>
                <a:rPr lang="pt-BR"/>
                <a:t>	&lt;waybits&gt;1&lt;/waybits&gt;		&lt;!--2ways--&gt;</a:t>
              </a:r>
            </a:p>
            <a:p>
              <a:r>
                <a:rPr lang="pt-BR"/>
                <a:t>	&lt;rowbits&gt;7&lt;/rowbits&gt;		&lt;!--128sets--&gt;</a:t>
              </a:r>
            </a:p>
            <a:p>
              <a:r>
                <a:rPr lang="pt-BR"/>
                <a:t>         &lt;/icache&gt;&lt;dcache&gt;...&lt;/dcache&gt;</a:t>
              </a:r>
            </a:p>
            <a:p>
              <a:r>
                <a:rPr lang="pt-BR"/>
                <a:t>&lt;/cache-config&gt;</a:t>
              </a:r>
            </a:p>
          </p:txBody>
        </p:sp>
      </p:grpSp>
      <p:sp>
        <p:nvSpPr>
          <p:cNvPr id="18" name="TextBox 17">
            <a:extLst>
              <a:ext uri="{FF2B5EF4-FFF2-40B4-BE49-F238E27FC236}">
                <a16:creationId xmlns:a16="http://schemas.microsoft.com/office/drawing/2014/main" id="{733385EF-0ED5-4BDB-A9D9-AC6F65F0E206}"/>
              </a:ext>
            </a:extLst>
          </p:cNvPr>
          <p:cNvSpPr txBox="1"/>
          <p:nvPr/>
        </p:nvSpPr>
        <p:spPr>
          <a:xfrm>
            <a:off x="10694127" y="6102448"/>
            <a:ext cx="1358536" cy="307777"/>
          </a:xfrm>
          <a:prstGeom prst="rect">
            <a:avLst/>
          </a:prstGeom>
          <a:noFill/>
        </p:spPr>
        <p:txBody>
          <a:bodyPr wrap="square">
            <a:spAutoFit/>
          </a:bodyPr>
          <a:lstStyle/>
          <a:p>
            <a:r>
              <a:rPr lang="en-IN" sz="1400">
                <a:latin typeface="Gill Sans MT" panose="020B0502020104020203" pitchFamily="34" charset="0"/>
              </a:rPr>
              <a:t>Reference: </a:t>
            </a:r>
            <a:r>
              <a:rPr lang="en-IN" sz="1400">
                <a:latin typeface="Gill Sans MT" panose="020B0502020104020203" pitchFamily="34" charset="0"/>
                <a:hlinkClick r:id="" action="ppaction://noaction"/>
              </a:rPr>
              <a:t>[2]</a:t>
            </a:r>
            <a:endParaRPr lang="en-IN" sz="1400">
              <a:latin typeface="Gill Sans MT" panose="020B0502020104020203" pitchFamily="34" charset="0"/>
            </a:endParaRPr>
          </a:p>
        </p:txBody>
      </p:sp>
      <p:sp>
        <p:nvSpPr>
          <p:cNvPr id="14" name="Content Placeholder 6">
            <a:extLst>
              <a:ext uri="{FF2B5EF4-FFF2-40B4-BE49-F238E27FC236}">
                <a16:creationId xmlns:a16="http://schemas.microsoft.com/office/drawing/2014/main" id="{CECD227E-2954-4A4F-856F-9E645228413D}"/>
              </a:ext>
            </a:extLst>
          </p:cNvPr>
          <p:cNvSpPr>
            <a:spLocks noGrp="1"/>
          </p:cNvSpPr>
          <p:nvPr>
            <p:ph sz="quarter" idx="18"/>
          </p:nvPr>
        </p:nvSpPr>
        <p:spPr>
          <a:xfrm>
            <a:off x="739775" y="190500"/>
            <a:ext cx="9801225" cy="292100"/>
          </a:xfrm>
        </p:spPr>
        <p:txBody>
          <a:bodyPr/>
          <a:lstStyle/>
          <a:p>
            <a:r>
              <a:rPr lang="en-IN" sz="1600"/>
              <a:t>Appendix</a:t>
            </a:r>
            <a:endParaRPr lang="en-IN"/>
          </a:p>
        </p:txBody>
      </p:sp>
    </p:spTree>
    <p:extLst>
      <p:ext uri="{BB962C8B-B14F-4D97-AF65-F5344CB8AC3E}">
        <p14:creationId xmlns:p14="http://schemas.microsoft.com/office/powerpoint/2010/main" val="257206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CD929F-D380-4B55-9B35-475F4BB9E524}"/>
              </a:ext>
            </a:extLst>
          </p:cNvPr>
          <p:cNvSpPr>
            <a:spLocks noGrp="1"/>
          </p:cNvSpPr>
          <p:nvPr>
            <p:ph type="sldNum" sz="quarter" idx="17"/>
          </p:nvPr>
        </p:nvSpPr>
        <p:spPr/>
        <p:txBody>
          <a:bodyPr/>
          <a:lstStyle/>
          <a:p>
            <a:pPr>
              <a:defRPr/>
            </a:pPr>
            <a:fld id="{E69778B3-A9BC-4D9F-B3F7-243D8C4A4EF6}" type="slidenum">
              <a:rPr lang="en-US" smtClean="0"/>
              <a:pPr>
                <a:defRPr/>
              </a:pPr>
              <a:t>16</a:t>
            </a:fld>
            <a:endParaRPr lang="en-US"/>
          </a:p>
        </p:txBody>
      </p:sp>
      <p:sp>
        <p:nvSpPr>
          <p:cNvPr id="9" name="Title 8">
            <a:extLst>
              <a:ext uri="{FF2B5EF4-FFF2-40B4-BE49-F238E27FC236}">
                <a16:creationId xmlns:a16="http://schemas.microsoft.com/office/drawing/2014/main" id="{5EB70A3F-D81C-49BF-8BF7-00C59734B4F2}"/>
              </a:ext>
            </a:extLst>
          </p:cNvPr>
          <p:cNvSpPr>
            <a:spLocks noGrp="1"/>
          </p:cNvSpPr>
          <p:nvPr>
            <p:ph type="title"/>
          </p:nvPr>
        </p:nvSpPr>
        <p:spPr/>
        <p:txBody>
          <a:bodyPr/>
          <a:lstStyle/>
          <a:p>
            <a:r>
              <a:rPr lang="en-IN" sz="2800"/>
              <a:t>How the micro-architectural analysis is performed with OTAWA?</a:t>
            </a:r>
          </a:p>
        </p:txBody>
      </p:sp>
      <p:sp>
        <p:nvSpPr>
          <p:cNvPr id="11" name="Rectangle 10">
            <a:extLst>
              <a:ext uri="{FF2B5EF4-FFF2-40B4-BE49-F238E27FC236}">
                <a16:creationId xmlns:a16="http://schemas.microsoft.com/office/drawing/2014/main" id="{13C61FA7-F385-453C-B743-7BA03677EC6D}"/>
              </a:ext>
            </a:extLst>
          </p:cNvPr>
          <p:cNvSpPr/>
          <p:nvPr/>
        </p:nvSpPr>
        <p:spPr>
          <a:xfrm>
            <a:off x="1026744" y="2463452"/>
            <a:ext cx="2016496" cy="6168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400">
                <a:latin typeface="Gill Sans MT" panose="020B0502020104020203" pitchFamily="34" charset="0"/>
              </a:rPr>
              <a:t>Program Binary</a:t>
            </a:r>
            <a:endParaRPr lang="en-IN" sz="1400">
              <a:solidFill>
                <a:schemeClr val="tx1"/>
              </a:solidFill>
              <a:latin typeface="Gill Sans MT" panose="020B0502020104020203" pitchFamily="34" charset="0"/>
              <a:ea typeface="ＭＳ Ｐゴシック" panose="020B0600070205080204" pitchFamily="34" charset="-128"/>
            </a:endParaRPr>
          </a:p>
        </p:txBody>
      </p:sp>
      <p:sp>
        <p:nvSpPr>
          <p:cNvPr id="12" name="Rectangle 11">
            <a:extLst>
              <a:ext uri="{FF2B5EF4-FFF2-40B4-BE49-F238E27FC236}">
                <a16:creationId xmlns:a16="http://schemas.microsoft.com/office/drawing/2014/main" id="{24A084BB-C3BF-49CC-A2E2-CA6FB7D32D27}"/>
              </a:ext>
            </a:extLst>
          </p:cNvPr>
          <p:cNvSpPr/>
          <p:nvPr/>
        </p:nvSpPr>
        <p:spPr>
          <a:xfrm>
            <a:off x="6440903" y="2462367"/>
            <a:ext cx="2016496" cy="6168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400">
                <a:solidFill>
                  <a:schemeClr val="tx1"/>
                </a:solidFill>
                <a:latin typeface="Gill Sans MT" panose="020B0502020104020203" pitchFamily="34" charset="0"/>
                <a:ea typeface="ＭＳ Ｐゴシック" panose="020B0600070205080204" pitchFamily="34" charset="-128"/>
              </a:rPr>
              <a:t>CFG</a:t>
            </a:r>
            <a:endParaRPr lang="en-IN" sz="1400">
              <a:solidFill>
                <a:schemeClr val="tx1"/>
              </a:solidFill>
              <a:latin typeface="Gill Sans MT" panose="020B0502020104020203" pitchFamily="34" charset="0"/>
              <a:ea typeface="ＭＳ Ｐゴシック" panose="020B0600070205080204" pitchFamily="34" charset="-128"/>
            </a:endParaRPr>
          </a:p>
        </p:txBody>
      </p:sp>
      <p:sp>
        <p:nvSpPr>
          <p:cNvPr id="13" name="Rectangle 12">
            <a:extLst>
              <a:ext uri="{FF2B5EF4-FFF2-40B4-BE49-F238E27FC236}">
                <a16:creationId xmlns:a16="http://schemas.microsoft.com/office/drawing/2014/main" id="{7BC9AA5F-04A3-4543-9A90-846610ACD0AC}"/>
              </a:ext>
            </a:extLst>
          </p:cNvPr>
          <p:cNvSpPr/>
          <p:nvPr/>
        </p:nvSpPr>
        <p:spPr>
          <a:xfrm>
            <a:off x="1030538" y="3619891"/>
            <a:ext cx="2016496" cy="6168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400">
                <a:solidFill>
                  <a:schemeClr val="tx1"/>
                </a:solidFill>
                <a:latin typeface="Gill Sans MT" panose="020B0502020104020203" pitchFamily="34" charset="0"/>
                <a:ea typeface="ＭＳ Ｐゴシック" panose="020B0600070205080204" pitchFamily="34" charset="-128"/>
              </a:rPr>
              <a:t>DCache Analysis</a:t>
            </a:r>
            <a:endParaRPr lang="en-IN" sz="1400">
              <a:solidFill>
                <a:schemeClr val="tx1"/>
              </a:solidFill>
              <a:latin typeface="Gill Sans MT" panose="020B0502020104020203" pitchFamily="34" charset="0"/>
              <a:ea typeface="ＭＳ Ｐゴシック" panose="020B0600070205080204" pitchFamily="34" charset="-128"/>
            </a:endParaRPr>
          </a:p>
        </p:txBody>
      </p:sp>
      <p:sp>
        <p:nvSpPr>
          <p:cNvPr id="14" name="TextBox 13">
            <a:extLst>
              <a:ext uri="{FF2B5EF4-FFF2-40B4-BE49-F238E27FC236}">
                <a16:creationId xmlns:a16="http://schemas.microsoft.com/office/drawing/2014/main" id="{527598AC-4B6C-45F0-A850-584749AF6F8B}"/>
              </a:ext>
            </a:extLst>
          </p:cNvPr>
          <p:cNvSpPr txBox="1"/>
          <p:nvPr/>
        </p:nvSpPr>
        <p:spPr>
          <a:xfrm>
            <a:off x="2636018" y="3868779"/>
            <a:ext cx="452847" cy="400110"/>
          </a:xfrm>
          <a:prstGeom prst="rect">
            <a:avLst/>
          </a:prstGeom>
          <a:noFill/>
        </p:spPr>
        <p:txBody>
          <a:bodyPr wrap="square" rtlCol="0">
            <a:spAutoFit/>
          </a:bodyPr>
          <a:lstStyle/>
          <a:p>
            <a:r>
              <a:rPr lang="en-IN" sz="2000">
                <a:solidFill>
                  <a:schemeClr val="tx2"/>
                </a:solidFill>
                <a:sym typeface="Webdings" panose="05030102010509060703" pitchFamily="18" charset="2"/>
              </a:rPr>
              <a:t></a:t>
            </a:r>
            <a:endParaRPr lang="en-IN" sz="2000">
              <a:solidFill>
                <a:schemeClr val="tx2"/>
              </a:solidFill>
            </a:endParaRPr>
          </a:p>
        </p:txBody>
      </p:sp>
      <p:sp>
        <p:nvSpPr>
          <p:cNvPr id="15" name="Rectangle 14">
            <a:extLst>
              <a:ext uri="{FF2B5EF4-FFF2-40B4-BE49-F238E27FC236}">
                <a16:creationId xmlns:a16="http://schemas.microsoft.com/office/drawing/2014/main" id="{AF0B5591-A8E4-47EF-82B7-FF5278DE9E60}"/>
              </a:ext>
            </a:extLst>
          </p:cNvPr>
          <p:cNvSpPr/>
          <p:nvPr/>
        </p:nvSpPr>
        <p:spPr>
          <a:xfrm>
            <a:off x="3737617" y="4807216"/>
            <a:ext cx="2016496" cy="6168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400">
                <a:solidFill>
                  <a:schemeClr val="tx1"/>
                </a:solidFill>
                <a:latin typeface="Gill Sans MT" panose="020B0502020104020203" pitchFamily="34" charset="0"/>
                <a:ea typeface="ＭＳ Ｐゴシック" panose="020B0600070205080204" pitchFamily="34" charset="-128"/>
              </a:rPr>
              <a:t>XGraph / BBTime Analysis</a:t>
            </a:r>
            <a:endParaRPr lang="en-IN" sz="1400">
              <a:solidFill>
                <a:schemeClr val="tx1"/>
              </a:solidFill>
              <a:latin typeface="Gill Sans MT" panose="020B0502020104020203" pitchFamily="34" charset="0"/>
              <a:ea typeface="ＭＳ Ｐゴシック" panose="020B0600070205080204" pitchFamily="34" charset="-128"/>
            </a:endParaRPr>
          </a:p>
        </p:txBody>
      </p:sp>
      <p:sp>
        <p:nvSpPr>
          <p:cNvPr id="16" name="Rectangle 15">
            <a:extLst>
              <a:ext uri="{FF2B5EF4-FFF2-40B4-BE49-F238E27FC236}">
                <a16:creationId xmlns:a16="http://schemas.microsoft.com/office/drawing/2014/main" id="{61F4181B-23EE-403D-8F2C-53B2C4A98166}"/>
              </a:ext>
            </a:extLst>
          </p:cNvPr>
          <p:cNvSpPr/>
          <p:nvPr/>
        </p:nvSpPr>
        <p:spPr>
          <a:xfrm>
            <a:off x="6440903" y="4823415"/>
            <a:ext cx="2016496" cy="6168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400">
                <a:solidFill>
                  <a:schemeClr val="tx1"/>
                </a:solidFill>
                <a:latin typeface="Gill Sans MT" panose="020B0502020104020203" pitchFamily="34" charset="0"/>
                <a:ea typeface="ＭＳ Ｐゴシック" panose="020B0600070205080204" pitchFamily="34" charset="-128"/>
              </a:rPr>
              <a:t>ILP Builder</a:t>
            </a:r>
          </a:p>
          <a:p>
            <a:pPr algn="ctr"/>
            <a:r>
              <a:rPr lang="de-DE" sz="1400">
                <a:solidFill>
                  <a:schemeClr val="tx1"/>
                </a:solidFill>
                <a:latin typeface="Gill Sans MT" panose="020B0502020104020203" pitchFamily="34" charset="0"/>
                <a:ea typeface="ＭＳ Ｐゴシック" panose="020B0600070205080204" pitchFamily="34" charset="-128"/>
              </a:rPr>
              <a:t>(Optimization Problem)</a:t>
            </a:r>
            <a:endParaRPr lang="en-IN" sz="1400">
              <a:solidFill>
                <a:schemeClr val="tx1"/>
              </a:solidFill>
              <a:latin typeface="Gill Sans MT" panose="020B0502020104020203" pitchFamily="34" charset="0"/>
              <a:ea typeface="ＭＳ Ｐゴシック" panose="020B0600070205080204" pitchFamily="34" charset="-128"/>
            </a:endParaRPr>
          </a:p>
        </p:txBody>
      </p:sp>
      <p:sp>
        <p:nvSpPr>
          <p:cNvPr id="17" name="Rectangle 16">
            <a:extLst>
              <a:ext uri="{FF2B5EF4-FFF2-40B4-BE49-F238E27FC236}">
                <a16:creationId xmlns:a16="http://schemas.microsoft.com/office/drawing/2014/main" id="{FA914890-8D82-4E69-9C82-4665749A862C}"/>
              </a:ext>
            </a:extLst>
          </p:cNvPr>
          <p:cNvSpPr/>
          <p:nvPr/>
        </p:nvSpPr>
        <p:spPr>
          <a:xfrm>
            <a:off x="9159363" y="4823097"/>
            <a:ext cx="2016496" cy="6168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400">
                <a:solidFill>
                  <a:schemeClr val="tx1"/>
                </a:solidFill>
                <a:latin typeface="Gill Sans MT" panose="020B0502020104020203" pitchFamily="34" charset="0"/>
                <a:ea typeface="ＭＳ Ｐゴシック" panose="020B0600070205080204" pitchFamily="34" charset="-128"/>
              </a:rPr>
              <a:t>WCET Computation (ILP Solver)</a:t>
            </a:r>
            <a:endParaRPr lang="en-IN" sz="1400">
              <a:solidFill>
                <a:schemeClr val="tx1"/>
              </a:solidFill>
              <a:latin typeface="Gill Sans MT" panose="020B0502020104020203" pitchFamily="34" charset="0"/>
              <a:ea typeface="ＭＳ Ｐゴシック" panose="020B0600070205080204" pitchFamily="34" charset="-128"/>
            </a:endParaRPr>
          </a:p>
        </p:txBody>
      </p:sp>
      <p:sp>
        <p:nvSpPr>
          <p:cNvPr id="22" name="Rectangle 21">
            <a:extLst>
              <a:ext uri="{FF2B5EF4-FFF2-40B4-BE49-F238E27FC236}">
                <a16:creationId xmlns:a16="http://schemas.microsoft.com/office/drawing/2014/main" id="{645E9ECF-4867-4534-8C43-8BB60945793D}"/>
              </a:ext>
            </a:extLst>
          </p:cNvPr>
          <p:cNvSpPr/>
          <p:nvPr/>
        </p:nvSpPr>
        <p:spPr>
          <a:xfrm>
            <a:off x="1030538" y="4807216"/>
            <a:ext cx="2016496" cy="6168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400">
                <a:solidFill>
                  <a:schemeClr val="tx1"/>
                </a:solidFill>
                <a:latin typeface="Gill Sans MT" panose="020B0502020104020203" pitchFamily="34" charset="0"/>
                <a:ea typeface="ＭＳ Ｐゴシック" panose="020B0600070205080204" pitchFamily="34" charset="-128"/>
              </a:rPr>
              <a:t>Prefetch / Branch Pred. Analysis</a:t>
            </a:r>
            <a:endParaRPr lang="en-IN" sz="1400">
              <a:solidFill>
                <a:schemeClr val="tx1"/>
              </a:solidFill>
              <a:latin typeface="Gill Sans MT" panose="020B0502020104020203" pitchFamily="34" charset="0"/>
              <a:ea typeface="ＭＳ Ｐゴシック" panose="020B0600070205080204" pitchFamily="34" charset="-128"/>
            </a:endParaRPr>
          </a:p>
        </p:txBody>
      </p:sp>
      <p:sp>
        <p:nvSpPr>
          <p:cNvPr id="23" name="TextBox 22">
            <a:extLst>
              <a:ext uri="{FF2B5EF4-FFF2-40B4-BE49-F238E27FC236}">
                <a16:creationId xmlns:a16="http://schemas.microsoft.com/office/drawing/2014/main" id="{B43D0BA8-1346-4EA3-AE71-CF7AA0679A51}"/>
              </a:ext>
            </a:extLst>
          </p:cNvPr>
          <p:cNvSpPr txBox="1"/>
          <p:nvPr/>
        </p:nvSpPr>
        <p:spPr>
          <a:xfrm>
            <a:off x="2650785" y="5069585"/>
            <a:ext cx="452847" cy="400110"/>
          </a:xfrm>
          <a:prstGeom prst="rect">
            <a:avLst/>
          </a:prstGeom>
          <a:noFill/>
        </p:spPr>
        <p:txBody>
          <a:bodyPr wrap="square" rtlCol="0">
            <a:spAutoFit/>
          </a:bodyPr>
          <a:lstStyle/>
          <a:p>
            <a:r>
              <a:rPr lang="en-IN" sz="2000">
                <a:solidFill>
                  <a:schemeClr val="tx2"/>
                </a:solidFill>
                <a:sym typeface="Webdings" panose="05030102010509060703" pitchFamily="18" charset="2"/>
              </a:rPr>
              <a:t></a:t>
            </a:r>
            <a:endParaRPr lang="en-IN" sz="2000">
              <a:solidFill>
                <a:schemeClr val="tx2"/>
              </a:solidFill>
            </a:endParaRPr>
          </a:p>
        </p:txBody>
      </p:sp>
      <p:cxnSp>
        <p:nvCxnSpPr>
          <p:cNvPr id="24" name="Straight Arrow Connector 23">
            <a:extLst>
              <a:ext uri="{FF2B5EF4-FFF2-40B4-BE49-F238E27FC236}">
                <a16:creationId xmlns:a16="http://schemas.microsoft.com/office/drawing/2014/main" id="{9B2168E3-2A28-4362-A991-78D087DC25F2}"/>
              </a:ext>
            </a:extLst>
          </p:cNvPr>
          <p:cNvCxnSpPr>
            <a:stCxn id="16" idx="3"/>
            <a:endCxn id="17" idx="1"/>
          </p:cNvCxnSpPr>
          <p:nvPr/>
        </p:nvCxnSpPr>
        <p:spPr>
          <a:xfrm flipV="1">
            <a:off x="8457399" y="5131541"/>
            <a:ext cx="701964" cy="318"/>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0" name="Rectangle 29">
            <a:extLst>
              <a:ext uri="{FF2B5EF4-FFF2-40B4-BE49-F238E27FC236}">
                <a16:creationId xmlns:a16="http://schemas.microsoft.com/office/drawing/2014/main" id="{CD61CFD9-E133-4F3B-927B-9FC5EE99F9AE}"/>
              </a:ext>
            </a:extLst>
          </p:cNvPr>
          <p:cNvSpPr/>
          <p:nvPr/>
        </p:nvSpPr>
        <p:spPr>
          <a:xfrm>
            <a:off x="9159363" y="2467603"/>
            <a:ext cx="2016496" cy="6168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400">
                <a:solidFill>
                  <a:schemeClr val="tx1"/>
                </a:solidFill>
                <a:latin typeface="Gill Sans MT" panose="020B0502020104020203" pitchFamily="34" charset="0"/>
                <a:ea typeface="ＭＳ Ｐゴシック" panose="020B0600070205080204" pitchFamily="34" charset="-128"/>
              </a:rPr>
              <a:t>Dominance Module</a:t>
            </a:r>
            <a:endParaRPr lang="en-IN" sz="1400">
              <a:solidFill>
                <a:schemeClr val="tx1"/>
              </a:solidFill>
              <a:latin typeface="Gill Sans MT" panose="020B0502020104020203" pitchFamily="34" charset="0"/>
              <a:ea typeface="ＭＳ Ｐゴシック" panose="020B0600070205080204" pitchFamily="34" charset="-128"/>
            </a:endParaRPr>
          </a:p>
        </p:txBody>
      </p:sp>
      <p:cxnSp>
        <p:nvCxnSpPr>
          <p:cNvPr id="31" name="Straight Arrow Connector 30">
            <a:extLst>
              <a:ext uri="{FF2B5EF4-FFF2-40B4-BE49-F238E27FC236}">
                <a16:creationId xmlns:a16="http://schemas.microsoft.com/office/drawing/2014/main" id="{2214C36B-CE16-4E05-875D-578C4DB57B33}"/>
              </a:ext>
            </a:extLst>
          </p:cNvPr>
          <p:cNvCxnSpPr>
            <a:cxnSpLocks/>
            <a:endCxn id="30" idx="1"/>
          </p:cNvCxnSpPr>
          <p:nvPr/>
        </p:nvCxnSpPr>
        <p:spPr>
          <a:xfrm>
            <a:off x="8464986" y="2776047"/>
            <a:ext cx="694377" cy="0"/>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2" name="Rectangle 31">
            <a:extLst>
              <a:ext uri="{FF2B5EF4-FFF2-40B4-BE49-F238E27FC236}">
                <a16:creationId xmlns:a16="http://schemas.microsoft.com/office/drawing/2014/main" id="{0F15D5CA-12B2-4FCF-AD6F-1C151BD65D93}"/>
              </a:ext>
            </a:extLst>
          </p:cNvPr>
          <p:cNvSpPr/>
          <p:nvPr/>
        </p:nvSpPr>
        <p:spPr>
          <a:xfrm>
            <a:off x="9159363" y="3603618"/>
            <a:ext cx="2016496" cy="6168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400">
                <a:solidFill>
                  <a:schemeClr val="tx1"/>
                </a:solidFill>
                <a:latin typeface="Gill Sans MT" panose="020B0502020104020203" pitchFamily="34" charset="0"/>
                <a:ea typeface="ＭＳ Ｐゴシック" panose="020B0600070205080204" pitchFamily="34" charset="-128"/>
              </a:rPr>
              <a:t>ICache </a:t>
            </a:r>
          </a:p>
          <a:p>
            <a:pPr algn="ctr"/>
            <a:r>
              <a:rPr lang="de-DE" sz="1400">
                <a:solidFill>
                  <a:schemeClr val="tx1"/>
                </a:solidFill>
                <a:latin typeface="Gill Sans MT" panose="020B0502020104020203" pitchFamily="34" charset="0"/>
                <a:ea typeface="ＭＳ Ｐゴシック" panose="020B0600070205080204" pitchFamily="34" charset="-128"/>
              </a:rPr>
              <a:t> Analysis Module</a:t>
            </a:r>
            <a:endParaRPr lang="en-IN" sz="1400">
              <a:solidFill>
                <a:schemeClr val="tx1"/>
              </a:solidFill>
              <a:latin typeface="Gill Sans MT" panose="020B0502020104020203" pitchFamily="34" charset="0"/>
              <a:ea typeface="ＭＳ Ｐゴシック" panose="020B0600070205080204" pitchFamily="34" charset="-128"/>
            </a:endParaRPr>
          </a:p>
        </p:txBody>
      </p:sp>
      <p:sp>
        <p:nvSpPr>
          <p:cNvPr id="33" name="Rectangle 32">
            <a:extLst>
              <a:ext uri="{FF2B5EF4-FFF2-40B4-BE49-F238E27FC236}">
                <a16:creationId xmlns:a16="http://schemas.microsoft.com/office/drawing/2014/main" id="{CB25E6A4-65E8-4F31-B94A-F4DDB61DDBF4}"/>
              </a:ext>
            </a:extLst>
          </p:cNvPr>
          <p:cNvSpPr/>
          <p:nvPr/>
        </p:nvSpPr>
        <p:spPr>
          <a:xfrm>
            <a:off x="6448490" y="3603618"/>
            <a:ext cx="2016496" cy="616887"/>
          </a:xfrm>
          <a:prstGeom prst="rect">
            <a:avLst/>
          </a:prstGeom>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1400">
                <a:solidFill>
                  <a:schemeClr val="tx1"/>
                </a:solidFill>
                <a:latin typeface="Gill Sans MT" panose="020B0502020104020203" pitchFamily="34" charset="0"/>
                <a:ea typeface="ＭＳ Ｐゴシック" panose="020B0600070205080204" pitchFamily="34" charset="-128"/>
              </a:rPr>
              <a:t>ContextValueInfo Module</a:t>
            </a:r>
            <a:endParaRPr lang="en-IN" sz="1400">
              <a:solidFill>
                <a:schemeClr val="tx1"/>
              </a:solidFill>
              <a:latin typeface="Gill Sans MT" panose="020B0502020104020203" pitchFamily="34" charset="0"/>
              <a:ea typeface="ＭＳ Ｐゴシック" panose="020B0600070205080204" pitchFamily="34" charset="-128"/>
            </a:endParaRPr>
          </a:p>
        </p:txBody>
      </p:sp>
      <p:sp>
        <p:nvSpPr>
          <p:cNvPr id="34" name="Rectangle 33">
            <a:extLst>
              <a:ext uri="{FF2B5EF4-FFF2-40B4-BE49-F238E27FC236}">
                <a16:creationId xmlns:a16="http://schemas.microsoft.com/office/drawing/2014/main" id="{4D17290B-F59E-4EBC-A571-E7BCA7EE3DFD}"/>
              </a:ext>
            </a:extLst>
          </p:cNvPr>
          <p:cNvSpPr/>
          <p:nvPr/>
        </p:nvSpPr>
        <p:spPr>
          <a:xfrm>
            <a:off x="3737617" y="3603617"/>
            <a:ext cx="2016496" cy="6168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400">
                <a:solidFill>
                  <a:schemeClr val="tx1"/>
                </a:solidFill>
                <a:latin typeface="Gill Sans MT" panose="020B0502020104020203" pitchFamily="34" charset="0"/>
                <a:ea typeface="ＭＳ Ｐゴシック" panose="020B0600070205080204" pitchFamily="34" charset="-128"/>
              </a:rPr>
              <a:t>CLP Analysis</a:t>
            </a:r>
            <a:endParaRPr lang="en-IN" sz="1400">
              <a:solidFill>
                <a:schemeClr val="tx1"/>
              </a:solidFill>
              <a:latin typeface="Gill Sans MT" panose="020B0502020104020203" pitchFamily="34" charset="0"/>
              <a:ea typeface="ＭＳ Ｐゴシック" panose="020B0600070205080204" pitchFamily="34" charset="-128"/>
            </a:endParaRPr>
          </a:p>
        </p:txBody>
      </p:sp>
      <p:cxnSp>
        <p:nvCxnSpPr>
          <p:cNvPr id="35" name="Straight Arrow Connector 34">
            <a:extLst>
              <a:ext uri="{FF2B5EF4-FFF2-40B4-BE49-F238E27FC236}">
                <a16:creationId xmlns:a16="http://schemas.microsoft.com/office/drawing/2014/main" id="{853ABC20-BA12-4F7C-8C0F-C78A71601319}"/>
              </a:ext>
            </a:extLst>
          </p:cNvPr>
          <p:cNvCxnSpPr>
            <a:stCxn id="32" idx="1"/>
            <a:endCxn id="33" idx="3"/>
          </p:cNvCxnSpPr>
          <p:nvPr/>
        </p:nvCxnSpPr>
        <p:spPr>
          <a:xfrm flipH="1">
            <a:off x="8464986" y="3912062"/>
            <a:ext cx="694377" cy="0"/>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6" name="Straight Arrow Connector 35">
            <a:extLst>
              <a:ext uri="{FF2B5EF4-FFF2-40B4-BE49-F238E27FC236}">
                <a16:creationId xmlns:a16="http://schemas.microsoft.com/office/drawing/2014/main" id="{E58E2D00-0789-412C-B5A8-42F713EE9C20}"/>
              </a:ext>
            </a:extLst>
          </p:cNvPr>
          <p:cNvCxnSpPr>
            <a:stCxn id="33" idx="1"/>
            <a:endCxn id="34" idx="3"/>
          </p:cNvCxnSpPr>
          <p:nvPr/>
        </p:nvCxnSpPr>
        <p:spPr>
          <a:xfrm flipH="1" flipV="1">
            <a:off x="5754113" y="3912061"/>
            <a:ext cx="694377" cy="1"/>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7" name="Straight Arrow Connector 36">
            <a:extLst>
              <a:ext uri="{FF2B5EF4-FFF2-40B4-BE49-F238E27FC236}">
                <a16:creationId xmlns:a16="http://schemas.microsoft.com/office/drawing/2014/main" id="{0F580467-188F-4EC4-AC71-614F1FE8FC35}"/>
              </a:ext>
            </a:extLst>
          </p:cNvPr>
          <p:cNvCxnSpPr>
            <a:stCxn id="30" idx="2"/>
            <a:endCxn id="32" idx="0"/>
          </p:cNvCxnSpPr>
          <p:nvPr/>
        </p:nvCxnSpPr>
        <p:spPr>
          <a:xfrm>
            <a:off x="10167611" y="3084490"/>
            <a:ext cx="0" cy="519128"/>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9FFFDF26-1DAC-4063-8FC4-727A9F42C0BA}"/>
              </a:ext>
            </a:extLst>
          </p:cNvPr>
          <p:cNvSpPr txBox="1"/>
          <p:nvPr/>
        </p:nvSpPr>
        <p:spPr>
          <a:xfrm>
            <a:off x="10751587" y="3851168"/>
            <a:ext cx="452847" cy="400110"/>
          </a:xfrm>
          <a:prstGeom prst="rect">
            <a:avLst/>
          </a:prstGeom>
          <a:noFill/>
        </p:spPr>
        <p:txBody>
          <a:bodyPr wrap="square" rtlCol="0">
            <a:spAutoFit/>
          </a:bodyPr>
          <a:lstStyle/>
          <a:p>
            <a:r>
              <a:rPr lang="en-IN" sz="2000">
                <a:solidFill>
                  <a:schemeClr val="tx2"/>
                </a:solidFill>
                <a:sym typeface="Webdings" panose="05030102010509060703" pitchFamily="18" charset="2"/>
              </a:rPr>
              <a:t></a:t>
            </a:r>
            <a:endParaRPr lang="en-IN" sz="2000">
              <a:solidFill>
                <a:schemeClr val="tx2"/>
              </a:solidFill>
            </a:endParaRPr>
          </a:p>
        </p:txBody>
      </p:sp>
      <p:sp>
        <p:nvSpPr>
          <p:cNvPr id="39" name="TextBox 38">
            <a:extLst>
              <a:ext uri="{FF2B5EF4-FFF2-40B4-BE49-F238E27FC236}">
                <a16:creationId xmlns:a16="http://schemas.microsoft.com/office/drawing/2014/main" id="{C61EFEA7-04EE-4D85-B9AA-2100904C9EAE}"/>
              </a:ext>
            </a:extLst>
          </p:cNvPr>
          <p:cNvSpPr txBox="1"/>
          <p:nvPr/>
        </p:nvSpPr>
        <p:spPr>
          <a:xfrm>
            <a:off x="5382353" y="5040835"/>
            <a:ext cx="452847" cy="400110"/>
          </a:xfrm>
          <a:prstGeom prst="rect">
            <a:avLst/>
          </a:prstGeom>
          <a:noFill/>
        </p:spPr>
        <p:txBody>
          <a:bodyPr wrap="square" rtlCol="0">
            <a:spAutoFit/>
          </a:bodyPr>
          <a:lstStyle/>
          <a:p>
            <a:r>
              <a:rPr lang="en-IN" sz="2000">
                <a:solidFill>
                  <a:schemeClr val="tx2"/>
                </a:solidFill>
                <a:sym typeface="Webdings" panose="05030102010509060703" pitchFamily="18" charset="2"/>
              </a:rPr>
              <a:t></a:t>
            </a:r>
            <a:endParaRPr lang="en-IN" sz="2000">
              <a:solidFill>
                <a:schemeClr val="tx2"/>
              </a:solidFill>
            </a:endParaRPr>
          </a:p>
        </p:txBody>
      </p:sp>
      <p:cxnSp>
        <p:nvCxnSpPr>
          <p:cNvPr id="40" name="Straight Arrow Connector 39">
            <a:extLst>
              <a:ext uri="{FF2B5EF4-FFF2-40B4-BE49-F238E27FC236}">
                <a16:creationId xmlns:a16="http://schemas.microsoft.com/office/drawing/2014/main" id="{E8FB2709-25B9-4CA1-8894-918F41C8C6B1}"/>
              </a:ext>
            </a:extLst>
          </p:cNvPr>
          <p:cNvCxnSpPr>
            <a:stCxn id="34" idx="1"/>
          </p:cNvCxnSpPr>
          <p:nvPr/>
        </p:nvCxnSpPr>
        <p:spPr>
          <a:xfrm flipH="1">
            <a:off x="3043240" y="3912061"/>
            <a:ext cx="694377" cy="1"/>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1" name="Straight Arrow Connector 40">
            <a:extLst>
              <a:ext uri="{FF2B5EF4-FFF2-40B4-BE49-F238E27FC236}">
                <a16:creationId xmlns:a16="http://schemas.microsoft.com/office/drawing/2014/main" id="{E34C980D-FE20-485B-A02D-37A5E5DAE63F}"/>
              </a:ext>
            </a:extLst>
          </p:cNvPr>
          <p:cNvCxnSpPr>
            <a:stCxn id="13" idx="2"/>
            <a:endCxn id="22" idx="0"/>
          </p:cNvCxnSpPr>
          <p:nvPr/>
        </p:nvCxnSpPr>
        <p:spPr>
          <a:xfrm>
            <a:off x="2038786" y="4236778"/>
            <a:ext cx="0" cy="570438"/>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2" name="Straight Arrow Connector 41">
            <a:extLst>
              <a:ext uri="{FF2B5EF4-FFF2-40B4-BE49-F238E27FC236}">
                <a16:creationId xmlns:a16="http://schemas.microsoft.com/office/drawing/2014/main" id="{56C87432-0BAC-474D-8CDF-EB5F432CBFE4}"/>
              </a:ext>
            </a:extLst>
          </p:cNvPr>
          <p:cNvCxnSpPr>
            <a:cxnSpLocks/>
            <a:endCxn id="15" idx="1"/>
          </p:cNvCxnSpPr>
          <p:nvPr/>
        </p:nvCxnSpPr>
        <p:spPr>
          <a:xfrm>
            <a:off x="3047034" y="5115660"/>
            <a:ext cx="690583" cy="0"/>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3" name="Straight Arrow Connector 42">
            <a:extLst>
              <a:ext uri="{FF2B5EF4-FFF2-40B4-BE49-F238E27FC236}">
                <a16:creationId xmlns:a16="http://schemas.microsoft.com/office/drawing/2014/main" id="{C170BEC5-46C2-4EDD-B84A-8745D17B26D6}"/>
              </a:ext>
            </a:extLst>
          </p:cNvPr>
          <p:cNvCxnSpPr>
            <a:endCxn id="16" idx="1"/>
          </p:cNvCxnSpPr>
          <p:nvPr/>
        </p:nvCxnSpPr>
        <p:spPr>
          <a:xfrm>
            <a:off x="5754113" y="5131859"/>
            <a:ext cx="686790" cy="0"/>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4" name="Rectangle 43">
            <a:extLst>
              <a:ext uri="{FF2B5EF4-FFF2-40B4-BE49-F238E27FC236}">
                <a16:creationId xmlns:a16="http://schemas.microsoft.com/office/drawing/2014/main" id="{743F1F1C-FDC2-418B-A565-C70811D78DD8}"/>
              </a:ext>
            </a:extLst>
          </p:cNvPr>
          <p:cNvSpPr/>
          <p:nvPr/>
        </p:nvSpPr>
        <p:spPr>
          <a:xfrm>
            <a:off x="2578136" y="1139502"/>
            <a:ext cx="2016495" cy="616887"/>
          </a:xfrm>
          <a:prstGeom prst="rect">
            <a:avLst/>
          </a:prstGeom>
          <a:ln>
            <a:solidFill>
              <a:schemeClr val="accent3">
                <a:lumMod val="75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1200">
                <a:latin typeface="Gill Sans MT" panose="020B0502020104020203" pitchFamily="34" charset="0"/>
              </a:rPr>
              <a:t>CLP Invariants</a:t>
            </a:r>
            <a:endParaRPr lang="en-IN" sz="1200">
              <a:latin typeface="Gill Sans MT" panose="020B0502020104020203" pitchFamily="34" charset="0"/>
            </a:endParaRPr>
          </a:p>
        </p:txBody>
      </p:sp>
      <p:cxnSp>
        <p:nvCxnSpPr>
          <p:cNvPr id="45" name="Straight Arrow Connector 80">
            <a:extLst>
              <a:ext uri="{FF2B5EF4-FFF2-40B4-BE49-F238E27FC236}">
                <a16:creationId xmlns:a16="http://schemas.microsoft.com/office/drawing/2014/main" id="{BDF9A183-4463-4CE2-90F2-D6D3BC94C757}"/>
              </a:ext>
            </a:extLst>
          </p:cNvPr>
          <p:cNvCxnSpPr>
            <a:cxnSpLocks/>
            <a:stCxn id="44" idx="2"/>
          </p:cNvCxnSpPr>
          <p:nvPr/>
        </p:nvCxnSpPr>
        <p:spPr>
          <a:xfrm rot="16200000" flipH="1">
            <a:off x="3558620" y="1784153"/>
            <a:ext cx="700895" cy="645366"/>
          </a:xfrm>
          <a:prstGeom prst="bentConnector3">
            <a:avLst>
              <a:gd name="adj1" fmla="val 50000"/>
            </a:avLst>
          </a:prstGeom>
          <a:ln w="19050" cap="flat" cmpd="sng" algn="ctr">
            <a:solidFill>
              <a:schemeClr val="accent3">
                <a:lumMod val="75000"/>
              </a:schemeClr>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6" name="Rectangle 45">
            <a:extLst>
              <a:ext uri="{FF2B5EF4-FFF2-40B4-BE49-F238E27FC236}">
                <a16:creationId xmlns:a16="http://schemas.microsoft.com/office/drawing/2014/main" id="{1A00C576-CE3A-4BFB-B1D7-406100E44742}"/>
              </a:ext>
            </a:extLst>
          </p:cNvPr>
          <p:cNvSpPr/>
          <p:nvPr/>
        </p:nvSpPr>
        <p:spPr>
          <a:xfrm>
            <a:off x="3734602" y="2457284"/>
            <a:ext cx="2016496" cy="6168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400">
                <a:solidFill>
                  <a:schemeClr val="tx1"/>
                </a:solidFill>
                <a:latin typeface="Gill Sans MT" panose="020B0502020104020203" pitchFamily="34" charset="0"/>
                <a:ea typeface="ＭＳ Ｐゴシック" panose="020B0600070205080204" pitchFamily="34" charset="-128"/>
              </a:rPr>
              <a:t>FlowFact Module</a:t>
            </a:r>
            <a:endParaRPr lang="en-IN" sz="1400">
              <a:solidFill>
                <a:schemeClr val="tx1"/>
              </a:solidFill>
              <a:latin typeface="Gill Sans MT" panose="020B0502020104020203" pitchFamily="34" charset="0"/>
              <a:ea typeface="ＭＳ Ｐゴシック" panose="020B0600070205080204" pitchFamily="34" charset="-128"/>
            </a:endParaRPr>
          </a:p>
        </p:txBody>
      </p:sp>
      <p:sp>
        <p:nvSpPr>
          <p:cNvPr id="47" name="Rectangle 46">
            <a:extLst>
              <a:ext uri="{FF2B5EF4-FFF2-40B4-BE49-F238E27FC236}">
                <a16:creationId xmlns:a16="http://schemas.microsoft.com/office/drawing/2014/main" id="{483F9E59-2723-454D-B7C6-02490E1C06C2}"/>
              </a:ext>
            </a:extLst>
          </p:cNvPr>
          <p:cNvSpPr/>
          <p:nvPr/>
        </p:nvSpPr>
        <p:spPr>
          <a:xfrm>
            <a:off x="4854973" y="1140997"/>
            <a:ext cx="2016495" cy="616887"/>
          </a:xfrm>
          <a:prstGeom prst="rect">
            <a:avLst/>
          </a:prstGeom>
          <a:ln>
            <a:solidFill>
              <a:schemeClr val="accent3">
                <a:lumMod val="75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1200">
                <a:latin typeface="Gill Sans MT" panose="020B0502020104020203" pitchFamily="34" charset="0"/>
              </a:rPr>
              <a:t>Flow Fact Info</a:t>
            </a:r>
            <a:endParaRPr lang="en-IN" sz="1200">
              <a:solidFill>
                <a:schemeClr val="tx1"/>
              </a:solidFill>
              <a:latin typeface="Gill Sans MT" panose="020B0502020104020203" pitchFamily="34" charset="0"/>
              <a:ea typeface="ＭＳ Ｐゴシック" panose="020B0600070205080204" pitchFamily="34" charset="-128"/>
            </a:endParaRPr>
          </a:p>
        </p:txBody>
      </p:sp>
      <p:cxnSp>
        <p:nvCxnSpPr>
          <p:cNvPr id="48" name="Connector: Elbow 47">
            <a:extLst>
              <a:ext uri="{FF2B5EF4-FFF2-40B4-BE49-F238E27FC236}">
                <a16:creationId xmlns:a16="http://schemas.microsoft.com/office/drawing/2014/main" id="{B6BAB37D-A3D4-4C4F-BA94-3EA056E00CAB}"/>
              </a:ext>
            </a:extLst>
          </p:cNvPr>
          <p:cNvCxnSpPr>
            <a:stCxn id="47" idx="2"/>
          </p:cNvCxnSpPr>
          <p:nvPr/>
        </p:nvCxnSpPr>
        <p:spPr>
          <a:xfrm rot="5400000">
            <a:off x="5168317" y="1762380"/>
            <a:ext cx="699400" cy="690409"/>
          </a:xfrm>
          <a:prstGeom prst="bentConnector3">
            <a:avLst/>
          </a:prstGeom>
          <a:ln w="19050" cap="flat" cmpd="sng" algn="ctr">
            <a:solidFill>
              <a:schemeClr val="accent3">
                <a:lumMod val="75000"/>
              </a:schemeClr>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9" name="TextBox 48">
            <a:extLst>
              <a:ext uri="{FF2B5EF4-FFF2-40B4-BE49-F238E27FC236}">
                <a16:creationId xmlns:a16="http://schemas.microsoft.com/office/drawing/2014/main" id="{91BE6EBA-453A-4A5E-9A43-3271C75C0B34}"/>
              </a:ext>
            </a:extLst>
          </p:cNvPr>
          <p:cNvSpPr txBox="1"/>
          <p:nvPr/>
        </p:nvSpPr>
        <p:spPr>
          <a:xfrm>
            <a:off x="4177361" y="1373940"/>
            <a:ext cx="452847" cy="400110"/>
          </a:xfrm>
          <a:prstGeom prst="rect">
            <a:avLst/>
          </a:prstGeom>
          <a:noFill/>
          <a:ln>
            <a:noFill/>
          </a:ln>
        </p:spPr>
        <p:txBody>
          <a:bodyPr wrap="square" rtlCol="0">
            <a:spAutoFit/>
          </a:bodyPr>
          <a:lstStyle/>
          <a:p>
            <a:r>
              <a:rPr lang="en-IN" sz="2000">
                <a:solidFill>
                  <a:schemeClr val="accent3">
                    <a:lumMod val="75000"/>
                  </a:schemeClr>
                </a:solidFill>
                <a:sym typeface="Webdings" panose="05030102010509060703" pitchFamily="18" charset="2"/>
              </a:rPr>
              <a:t></a:t>
            </a:r>
            <a:endParaRPr lang="en-IN" sz="2000">
              <a:solidFill>
                <a:schemeClr val="accent3">
                  <a:lumMod val="75000"/>
                </a:schemeClr>
              </a:solidFill>
            </a:endParaRPr>
          </a:p>
        </p:txBody>
      </p:sp>
      <p:cxnSp>
        <p:nvCxnSpPr>
          <p:cNvPr id="5" name="Straight Arrow Connector 4">
            <a:extLst>
              <a:ext uri="{FF2B5EF4-FFF2-40B4-BE49-F238E27FC236}">
                <a16:creationId xmlns:a16="http://schemas.microsoft.com/office/drawing/2014/main" id="{9BFA54E4-6281-4F62-A5F8-328A30B4D714}"/>
              </a:ext>
            </a:extLst>
          </p:cNvPr>
          <p:cNvCxnSpPr>
            <a:stCxn id="11" idx="3"/>
            <a:endCxn id="46" idx="1"/>
          </p:cNvCxnSpPr>
          <p:nvPr/>
        </p:nvCxnSpPr>
        <p:spPr>
          <a:xfrm flipV="1">
            <a:off x="3043240" y="2765728"/>
            <a:ext cx="691362" cy="6168"/>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 name="Straight Arrow Connector 6">
            <a:extLst>
              <a:ext uri="{FF2B5EF4-FFF2-40B4-BE49-F238E27FC236}">
                <a16:creationId xmlns:a16="http://schemas.microsoft.com/office/drawing/2014/main" id="{B1DF25AD-9F04-40C2-AD04-5F2374C5CAC7}"/>
              </a:ext>
            </a:extLst>
          </p:cNvPr>
          <p:cNvCxnSpPr>
            <a:stCxn id="46" idx="3"/>
            <a:endCxn id="12" idx="1"/>
          </p:cNvCxnSpPr>
          <p:nvPr/>
        </p:nvCxnSpPr>
        <p:spPr>
          <a:xfrm>
            <a:off x="5751098" y="2765728"/>
            <a:ext cx="689805" cy="5083"/>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Rectangle 9">
            <a:extLst>
              <a:ext uri="{FF2B5EF4-FFF2-40B4-BE49-F238E27FC236}">
                <a16:creationId xmlns:a16="http://schemas.microsoft.com/office/drawing/2014/main" id="{548EE9B6-A292-469B-B5DF-6DC1549B7EAA}"/>
              </a:ext>
            </a:extLst>
          </p:cNvPr>
          <p:cNvSpPr/>
          <p:nvPr/>
        </p:nvSpPr>
        <p:spPr>
          <a:xfrm>
            <a:off x="819149" y="2230785"/>
            <a:ext cx="10582275" cy="3398491"/>
          </a:xfrm>
          <a:prstGeom prst="rect">
            <a:avLst/>
          </a:prstGeom>
          <a:noFill/>
          <a:ln w="12700">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sz="1200">
              <a:solidFill>
                <a:schemeClr val="dk1"/>
              </a:solidFill>
              <a:latin typeface="Gill Sans MT" panose="020B0502020104020203" pitchFamily="34" charset="0"/>
            </a:endParaRPr>
          </a:p>
        </p:txBody>
      </p:sp>
      <p:sp>
        <p:nvSpPr>
          <p:cNvPr id="50" name="Rectangle 49">
            <a:extLst>
              <a:ext uri="{FF2B5EF4-FFF2-40B4-BE49-F238E27FC236}">
                <a16:creationId xmlns:a16="http://schemas.microsoft.com/office/drawing/2014/main" id="{A85DCC41-0119-4C15-9E6B-7BF51C32C431}"/>
              </a:ext>
            </a:extLst>
          </p:cNvPr>
          <p:cNvSpPr/>
          <p:nvPr/>
        </p:nvSpPr>
        <p:spPr>
          <a:xfrm>
            <a:off x="9382381" y="1133315"/>
            <a:ext cx="2016495" cy="616887"/>
          </a:xfrm>
          <a:prstGeom prst="rect">
            <a:avLst/>
          </a:prstGeom>
          <a:ln>
            <a:solidFill>
              <a:schemeClr val="accent3">
                <a:lumMod val="75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1200">
                <a:latin typeface="Gill Sans MT" panose="020B0502020104020203" pitchFamily="34" charset="0"/>
              </a:rPr>
              <a:t>OSX Script</a:t>
            </a:r>
            <a:endParaRPr lang="en-IN" sz="1200">
              <a:latin typeface="Gill Sans MT" panose="020B0502020104020203" pitchFamily="34" charset="0"/>
            </a:endParaRPr>
          </a:p>
        </p:txBody>
      </p:sp>
      <p:cxnSp>
        <p:nvCxnSpPr>
          <p:cNvPr id="54" name="Straight Arrow Connector 53">
            <a:extLst>
              <a:ext uri="{FF2B5EF4-FFF2-40B4-BE49-F238E27FC236}">
                <a16:creationId xmlns:a16="http://schemas.microsoft.com/office/drawing/2014/main" id="{146E5C7C-D7AC-4FA2-A85C-6C18AA97B549}"/>
              </a:ext>
            </a:extLst>
          </p:cNvPr>
          <p:cNvCxnSpPr>
            <a:cxnSpLocks/>
            <a:stCxn id="50" idx="2"/>
          </p:cNvCxnSpPr>
          <p:nvPr/>
        </p:nvCxnSpPr>
        <p:spPr>
          <a:xfrm>
            <a:off x="10390629" y="1750202"/>
            <a:ext cx="0" cy="480583"/>
          </a:xfrm>
          <a:prstGeom prst="straightConnector1">
            <a:avLst/>
          </a:prstGeom>
          <a:ln w="19050" cap="flat" cmpd="sng" algn="ctr">
            <a:solidFill>
              <a:schemeClr val="accent3">
                <a:lumMod val="75000"/>
              </a:schemeClr>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7" name="Rectangle 56">
            <a:extLst>
              <a:ext uri="{FF2B5EF4-FFF2-40B4-BE49-F238E27FC236}">
                <a16:creationId xmlns:a16="http://schemas.microsoft.com/office/drawing/2014/main" id="{835C9D68-60F5-4E60-9102-5F3A59BC2558}"/>
              </a:ext>
            </a:extLst>
          </p:cNvPr>
          <p:cNvSpPr/>
          <p:nvPr/>
        </p:nvSpPr>
        <p:spPr>
          <a:xfrm>
            <a:off x="7118677" y="1123662"/>
            <a:ext cx="2016495" cy="616887"/>
          </a:xfrm>
          <a:prstGeom prst="rect">
            <a:avLst/>
          </a:prstGeom>
          <a:ln>
            <a:solidFill>
              <a:schemeClr val="accent3">
                <a:lumMod val="75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1200">
                <a:latin typeface="Gill Sans MT" panose="020B0502020104020203" pitchFamily="34" charset="0"/>
              </a:rPr>
              <a:t>HW / ISA Info.</a:t>
            </a:r>
          </a:p>
          <a:p>
            <a:pPr algn="ctr"/>
            <a:r>
              <a:rPr lang="de-DE" sz="1200">
                <a:latin typeface="Gill Sans MT" panose="020B0502020104020203" pitchFamily="34" charset="0"/>
              </a:rPr>
              <a:t>(XML, SimNML)</a:t>
            </a:r>
            <a:endParaRPr lang="en-IN" sz="1200">
              <a:latin typeface="Gill Sans MT" panose="020B0502020104020203" pitchFamily="34" charset="0"/>
            </a:endParaRPr>
          </a:p>
        </p:txBody>
      </p:sp>
      <p:cxnSp>
        <p:nvCxnSpPr>
          <p:cNvPr id="58" name="Straight Arrow Connector 57">
            <a:extLst>
              <a:ext uri="{FF2B5EF4-FFF2-40B4-BE49-F238E27FC236}">
                <a16:creationId xmlns:a16="http://schemas.microsoft.com/office/drawing/2014/main" id="{657EAAFD-29CB-48DB-B779-4234E68A7062}"/>
              </a:ext>
            </a:extLst>
          </p:cNvPr>
          <p:cNvCxnSpPr>
            <a:cxnSpLocks/>
            <a:stCxn id="57" idx="2"/>
          </p:cNvCxnSpPr>
          <p:nvPr/>
        </p:nvCxnSpPr>
        <p:spPr>
          <a:xfrm>
            <a:off x="8126925" y="1740549"/>
            <a:ext cx="0" cy="480583"/>
          </a:xfrm>
          <a:prstGeom prst="straightConnector1">
            <a:avLst/>
          </a:prstGeom>
          <a:ln w="19050" cap="flat" cmpd="sng" algn="ctr">
            <a:solidFill>
              <a:schemeClr val="accent3">
                <a:lumMod val="75000"/>
              </a:schemeClr>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9" name="Rectangle 58">
            <a:extLst>
              <a:ext uri="{FF2B5EF4-FFF2-40B4-BE49-F238E27FC236}">
                <a16:creationId xmlns:a16="http://schemas.microsoft.com/office/drawing/2014/main" id="{5452BE11-DC84-4C44-9280-E67E14F21C31}"/>
              </a:ext>
            </a:extLst>
          </p:cNvPr>
          <p:cNvSpPr/>
          <p:nvPr/>
        </p:nvSpPr>
        <p:spPr>
          <a:xfrm>
            <a:off x="9159363" y="5776349"/>
            <a:ext cx="2016495" cy="616887"/>
          </a:xfrm>
          <a:prstGeom prst="rect">
            <a:avLst/>
          </a:prstGeom>
          <a:ln>
            <a:solidFill>
              <a:schemeClr val="accent6">
                <a:lumMod val="75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1200">
                <a:latin typeface="Gill Sans MT" panose="020B0502020104020203" pitchFamily="34" charset="0"/>
              </a:rPr>
              <a:t>WCET Information</a:t>
            </a:r>
            <a:endParaRPr lang="en-IN" sz="1200">
              <a:solidFill>
                <a:schemeClr val="tx1"/>
              </a:solidFill>
              <a:latin typeface="Gill Sans MT" panose="020B0502020104020203" pitchFamily="34" charset="0"/>
              <a:ea typeface="ＭＳ Ｐゴシック" panose="020B0600070205080204" pitchFamily="34" charset="-128"/>
            </a:endParaRPr>
          </a:p>
        </p:txBody>
      </p:sp>
      <p:sp>
        <p:nvSpPr>
          <p:cNvPr id="60" name="Rectangle 59">
            <a:extLst>
              <a:ext uri="{FF2B5EF4-FFF2-40B4-BE49-F238E27FC236}">
                <a16:creationId xmlns:a16="http://schemas.microsoft.com/office/drawing/2014/main" id="{2901BCD2-D10F-4E4F-90F0-25C276AC4036}"/>
              </a:ext>
            </a:extLst>
          </p:cNvPr>
          <p:cNvSpPr/>
          <p:nvPr/>
        </p:nvSpPr>
        <p:spPr>
          <a:xfrm>
            <a:off x="3735330" y="5795348"/>
            <a:ext cx="2016495" cy="616887"/>
          </a:xfrm>
          <a:prstGeom prst="rect">
            <a:avLst/>
          </a:prstGeom>
          <a:ln>
            <a:solidFill>
              <a:schemeClr val="accent6">
                <a:lumMod val="75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1200">
                <a:latin typeface="Gill Sans MT" panose="020B0502020104020203" pitchFamily="34" charset="0"/>
              </a:rPr>
              <a:t>XGraphs</a:t>
            </a:r>
            <a:endParaRPr lang="en-IN" sz="1200">
              <a:solidFill>
                <a:schemeClr val="tx1"/>
              </a:solidFill>
              <a:latin typeface="Gill Sans MT" panose="020B0502020104020203" pitchFamily="34" charset="0"/>
              <a:ea typeface="ＭＳ Ｐゴシック" panose="020B0600070205080204" pitchFamily="34" charset="-128"/>
            </a:endParaRPr>
          </a:p>
        </p:txBody>
      </p:sp>
      <p:cxnSp>
        <p:nvCxnSpPr>
          <p:cNvPr id="62" name="Straight Arrow Connector 61">
            <a:extLst>
              <a:ext uri="{FF2B5EF4-FFF2-40B4-BE49-F238E27FC236}">
                <a16:creationId xmlns:a16="http://schemas.microsoft.com/office/drawing/2014/main" id="{70A9B7E1-02AD-4153-AE50-6AFFF5ACA424}"/>
              </a:ext>
            </a:extLst>
          </p:cNvPr>
          <p:cNvCxnSpPr>
            <a:stCxn id="15" idx="2"/>
            <a:endCxn id="60" idx="0"/>
          </p:cNvCxnSpPr>
          <p:nvPr/>
        </p:nvCxnSpPr>
        <p:spPr>
          <a:xfrm flipH="1">
            <a:off x="4743578" y="5424103"/>
            <a:ext cx="2287" cy="371245"/>
          </a:xfrm>
          <a:prstGeom prst="straightConnector1">
            <a:avLst/>
          </a:prstGeom>
          <a:ln w="19050" cap="flat" cmpd="sng" algn="ctr">
            <a:solidFill>
              <a:schemeClr val="accent6">
                <a:lumMod val="75000"/>
              </a:schemeClr>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4" name="Straight Arrow Connector 63">
            <a:extLst>
              <a:ext uri="{FF2B5EF4-FFF2-40B4-BE49-F238E27FC236}">
                <a16:creationId xmlns:a16="http://schemas.microsoft.com/office/drawing/2014/main" id="{65EBAF3E-81F2-48E6-ABB3-23F6AE68F310}"/>
              </a:ext>
            </a:extLst>
          </p:cNvPr>
          <p:cNvCxnSpPr>
            <a:stCxn id="17" idx="2"/>
            <a:endCxn id="59" idx="0"/>
          </p:cNvCxnSpPr>
          <p:nvPr/>
        </p:nvCxnSpPr>
        <p:spPr>
          <a:xfrm>
            <a:off x="10167611" y="5439984"/>
            <a:ext cx="0" cy="336365"/>
          </a:xfrm>
          <a:prstGeom prst="straightConnector1">
            <a:avLst/>
          </a:prstGeom>
          <a:ln w="19050" cap="flat" cmpd="sng" algn="ctr">
            <a:solidFill>
              <a:schemeClr val="accent6">
                <a:lumMod val="75000"/>
              </a:schemeClr>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66" name="Group 65">
            <a:extLst>
              <a:ext uri="{FF2B5EF4-FFF2-40B4-BE49-F238E27FC236}">
                <a16:creationId xmlns:a16="http://schemas.microsoft.com/office/drawing/2014/main" id="{E5377CAA-B60B-4651-AC7D-962DB23BF40D}"/>
              </a:ext>
            </a:extLst>
          </p:cNvPr>
          <p:cNvGrpSpPr/>
          <p:nvPr/>
        </p:nvGrpSpPr>
        <p:grpSpPr>
          <a:xfrm>
            <a:off x="715128" y="5814419"/>
            <a:ext cx="2607118" cy="369332"/>
            <a:chOff x="715128" y="5814419"/>
            <a:chExt cx="2607118" cy="369332"/>
          </a:xfrm>
        </p:grpSpPr>
        <p:sp>
          <p:nvSpPr>
            <p:cNvPr id="18" name="TextBox 17">
              <a:extLst>
                <a:ext uri="{FF2B5EF4-FFF2-40B4-BE49-F238E27FC236}">
                  <a16:creationId xmlns:a16="http://schemas.microsoft.com/office/drawing/2014/main" id="{718EDAFF-E00E-4C4D-9397-9CF92B8F99DA}"/>
                </a:ext>
              </a:extLst>
            </p:cNvPr>
            <p:cNvSpPr txBox="1"/>
            <p:nvPr/>
          </p:nvSpPr>
          <p:spPr>
            <a:xfrm>
              <a:off x="715128" y="5814419"/>
              <a:ext cx="315410" cy="369332"/>
            </a:xfrm>
            <a:prstGeom prst="rect">
              <a:avLst/>
            </a:prstGeom>
            <a:noFill/>
          </p:spPr>
          <p:txBody>
            <a:bodyPr wrap="square" rtlCol="0">
              <a:spAutoFit/>
            </a:bodyPr>
            <a:lstStyle/>
            <a:p>
              <a:r>
                <a:rPr lang="en-IN">
                  <a:solidFill>
                    <a:schemeClr val="tx2"/>
                  </a:solidFill>
                  <a:sym typeface="Webdings" panose="05030102010509060703" pitchFamily="18" charset="2"/>
                </a:rPr>
                <a:t></a:t>
              </a:r>
              <a:endParaRPr lang="en-IN" sz="1200">
                <a:solidFill>
                  <a:schemeClr val="tx2"/>
                </a:solidFill>
                <a:latin typeface="Gill Sans MT" panose="020B0502020104020203" pitchFamily="34" charset="0"/>
              </a:endParaRPr>
            </a:p>
          </p:txBody>
        </p:sp>
        <p:sp>
          <p:nvSpPr>
            <p:cNvPr id="65" name="TextBox 64">
              <a:extLst>
                <a:ext uri="{FF2B5EF4-FFF2-40B4-BE49-F238E27FC236}">
                  <a16:creationId xmlns:a16="http://schemas.microsoft.com/office/drawing/2014/main" id="{BDE41B9A-D8E4-4B5E-9FEE-58E1E10B854B}"/>
                </a:ext>
              </a:extLst>
            </p:cNvPr>
            <p:cNvSpPr txBox="1"/>
            <p:nvPr/>
          </p:nvSpPr>
          <p:spPr>
            <a:xfrm>
              <a:off x="935439" y="5872082"/>
              <a:ext cx="2386807" cy="276999"/>
            </a:xfrm>
            <a:prstGeom prst="rect">
              <a:avLst/>
            </a:prstGeom>
            <a:noFill/>
          </p:spPr>
          <p:txBody>
            <a:bodyPr wrap="none" rtlCol="0">
              <a:spAutoFit/>
            </a:bodyPr>
            <a:lstStyle/>
            <a:p>
              <a:r>
                <a:rPr lang="en-IN" sz="1200">
                  <a:solidFill>
                    <a:schemeClr val="tx2"/>
                  </a:solidFill>
                  <a:sym typeface="Webdings" panose="05030102010509060703" pitchFamily="18" charset="2"/>
                </a:rPr>
                <a:t>- </a:t>
              </a:r>
              <a:r>
                <a:rPr lang="en-IN" sz="1200">
                  <a:solidFill>
                    <a:schemeClr val="tx2"/>
                  </a:solidFill>
                  <a:latin typeface="Gill Sans MT" panose="020B0502020104020203" pitchFamily="34" charset="0"/>
                  <a:sym typeface="Webdings" panose="05030102010509060703" pitchFamily="18" charset="2"/>
                </a:rPr>
                <a:t>HW architecture specific analyser</a:t>
              </a:r>
              <a:endParaRPr lang="en-IN" sz="1200"/>
            </a:p>
          </p:txBody>
        </p:sp>
      </p:grpSp>
      <p:sp>
        <p:nvSpPr>
          <p:cNvPr id="68" name="TextBox 67">
            <a:extLst>
              <a:ext uri="{FF2B5EF4-FFF2-40B4-BE49-F238E27FC236}">
                <a16:creationId xmlns:a16="http://schemas.microsoft.com/office/drawing/2014/main" id="{3301EE57-AE24-4A5F-9486-FBADE7E6E1C9}"/>
              </a:ext>
            </a:extLst>
          </p:cNvPr>
          <p:cNvSpPr txBox="1"/>
          <p:nvPr/>
        </p:nvSpPr>
        <p:spPr>
          <a:xfrm>
            <a:off x="6465071" y="1400679"/>
            <a:ext cx="452847" cy="400110"/>
          </a:xfrm>
          <a:prstGeom prst="rect">
            <a:avLst/>
          </a:prstGeom>
          <a:noFill/>
          <a:ln>
            <a:noFill/>
          </a:ln>
        </p:spPr>
        <p:txBody>
          <a:bodyPr wrap="square" rtlCol="0">
            <a:spAutoFit/>
          </a:bodyPr>
          <a:lstStyle/>
          <a:p>
            <a:r>
              <a:rPr lang="en-IN" sz="2000">
                <a:solidFill>
                  <a:schemeClr val="accent3">
                    <a:lumMod val="75000"/>
                  </a:schemeClr>
                </a:solidFill>
                <a:sym typeface="Webdings" panose="05030102010509060703" pitchFamily="18" charset="2"/>
              </a:rPr>
              <a:t></a:t>
            </a:r>
            <a:endParaRPr lang="en-IN" sz="2000">
              <a:solidFill>
                <a:schemeClr val="accent3">
                  <a:lumMod val="75000"/>
                </a:schemeClr>
              </a:solidFill>
            </a:endParaRPr>
          </a:p>
        </p:txBody>
      </p:sp>
      <p:sp>
        <p:nvSpPr>
          <p:cNvPr id="69" name="TextBox 68">
            <a:extLst>
              <a:ext uri="{FF2B5EF4-FFF2-40B4-BE49-F238E27FC236}">
                <a16:creationId xmlns:a16="http://schemas.microsoft.com/office/drawing/2014/main" id="{EAF1332D-7BFD-49B2-9642-B941ECF5E0CB}"/>
              </a:ext>
            </a:extLst>
          </p:cNvPr>
          <p:cNvSpPr txBox="1"/>
          <p:nvPr/>
        </p:nvSpPr>
        <p:spPr>
          <a:xfrm>
            <a:off x="8724767" y="1380675"/>
            <a:ext cx="452847" cy="400110"/>
          </a:xfrm>
          <a:prstGeom prst="rect">
            <a:avLst/>
          </a:prstGeom>
          <a:noFill/>
          <a:ln>
            <a:noFill/>
          </a:ln>
        </p:spPr>
        <p:txBody>
          <a:bodyPr wrap="square" rtlCol="0">
            <a:spAutoFit/>
          </a:bodyPr>
          <a:lstStyle/>
          <a:p>
            <a:r>
              <a:rPr lang="en-IN" sz="2000">
                <a:solidFill>
                  <a:schemeClr val="accent3">
                    <a:lumMod val="75000"/>
                  </a:schemeClr>
                </a:solidFill>
                <a:sym typeface="Webdings" panose="05030102010509060703" pitchFamily="18" charset="2"/>
              </a:rPr>
              <a:t></a:t>
            </a:r>
            <a:endParaRPr lang="en-IN" sz="2000">
              <a:solidFill>
                <a:schemeClr val="accent3">
                  <a:lumMod val="75000"/>
                </a:schemeClr>
              </a:solidFill>
            </a:endParaRPr>
          </a:p>
        </p:txBody>
      </p:sp>
      <p:sp>
        <p:nvSpPr>
          <p:cNvPr id="70" name="TextBox 69">
            <a:extLst>
              <a:ext uri="{FF2B5EF4-FFF2-40B4-BE49-F238E27FC236}">
                <a16:creationId xmlns:a16="http://schemas.microsoft.com/office/drawing/2014/main" id="{261946EE-D92D-44AE-A49D-14B3A5D20D14}"/>
              </a:ext>
            </a:extLst>
          </p:cNvPr>
          <p:cNvSpPr txBox="1"/>
          <p:nvPr/>
        </p:nvSpPr>
        <p:spPr>
          <a:xfrm>
            <a:off x="11008656" y="1371056"/>
            <a:ext cx="452847" cy="400110"/>
          </a:xfrm>
          <a:prstGeom prst="rect">
            <a:avLst/>
          </a:prstGeom>
          <a:noFill/>
          <a:ln>
            <a:noFill/>
          </a:ln>
        </p:spPr>
        <p:txBody>
          <a:bodyPr wrap="square" rtlCol="0">
            <a:spAutoFit/>
          </a:bodyPr>
          <a:lstStyle/>
          <a:p>
            <a:r>
              <a:rPr lang="en-IN" sz="2000">
                <a:solidFill>
                  <a:schemeClr val="accent3">
                    <a:lumMod val="75000"/>
                  </a:schemeClr>
                </a:solidFill>
                <a:sym typeface="Webdings" panose="05030102010509060703" pitchFamily="18" charset="2"/>
              </a:rPr>
              <a:t></a:t>
            </a:r>
            <a:endParaRPr lang="en-IN" sz="2000">
              <a:solidFill>
                <a:schemeClr val="accent3">
                  <a:lumMod val="75000"/>
                </a:schemeClr>
              </a:solidFill>
            </a:endParaRPr>
          </a:p>
        </p:txBody>
      </p:sp>
      <p:sp>
        <p:nvSpPr>
          <p:cNvPr id="53" name="Content Placeholder 6">
            <a:extLst>
              <a:ext uri="{FF2B5EF4-FFF2-40B4-BE49-F238E27FC236}">
                <a16:creationId xmlns:a16="http://schemas.microsoft.com/office/drawing/2014/main" id="{69F35AEE-9925-41EC-83A1-69C56786D016}"/>
              </a:ext>
            </a:extLst>
          </p:cNvPr>
          <p:cNvSpPr txBox="1">
            <a:spLocks/>
          </p:cNvSpPr>
          <p:nvPr/>
        </p:nvSpPr>
        <p:spPr bwMode="auto">
          <a:xfrm>
            <a:off x="740229" y="196850"/>
            <a:ext cx="98012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defRPr sz="1600" kern="1200">
                <a:solidFill>
                  <a:schemeClr val="tx1"/>
                </a:solidFill>
                <a:latin typeface="Gill Sans MT" panose="020B0502020104020203" pitchFamily="34" charset="0"/>
                <a:ea typeface="ＭＳ Ｐゴシック" charset="0"/>
                <a:cs typeface="Gill Sans MT" panose="020B0502020104020203" pitchFamily="34" charset="0"/>
              </a:defRPr>
            </a:lvl1pPr>
            <a:lvl2pPr marL="271463" indent="-271463" algn="l" defTabSz="457200" rtl="0" eaLnBrk="0" fontAlgn="base" hangingPunct="0">
              <a:spcBef>
                <a:spcPct val="20000"/>
              </a:spcBef>
              <a:spcAft>
                <a:spcPct val="0"/>
              </a:spcAft>
              <a:buClrTx/>
              <a:buFont typeface="Wingdings" panose="05000000000000000000" pitchFamily="2" charset="2"/>
              <a:buChar char="§"/>
              <a:defRPr sz="1400" kern="1200">
                <a:solidFill>
                  <a:schemeClr val="tx1"/>
                </a:solidFill>
                <a:latin typeface="Gill Sans MT" panose="020B0502020104020203" pitchFamily="34" charset="0"/>
                <a:ea typeface="ＭＳ Ｐゴシック" charset="0"/>
                <a:cs typeface="+mn-cs"/>
              </a:defRPr>
            </a:lvl2pPr>
            <a:lvl3pPr marL="541338" indent="-271463" algn="l" defTabSz="457200" rtl="0" eaLnBrk="0" fontAlgn="base" hangingPunct="0">
              <a:spcBef>
                <a:spcPct val="20000"/>
              </a:spcBef>
              <a:spcAft>
                <a:spcPct val="0"/>
              </a:spcAft>
              <a:buClrTx/>
              <a:buFont typeface="Wingdings" panose="05000000000000000000" pitchFamily="2" charset="2"/>
              <a:buChar char="§"/>
              <a:defRPr sz="1400" kern="1200">
                <a:solidFill>
                  <a:schemeClr val="tx1"/>
                </a:solidFill>
                <a:latin typeface="Gill Sans MT" panose="020B0502020104020203" pitchFamily="34" charset="0"/>
                <a:ea typeface="ＭＳ Ｐゴシック" charset="0"/>
                <a:cs typeface="+mn-cs"/>
              </a:defRPr>
            </a:lvl3pPr>
            <a:lvl4pPr marL="804863" indent="-228600" algn="l" defTabSz="457200" rtl="0" eaLnBrk="0" fontAlgn="base" hangingPunct="0">
              <a:spcBef>
                <a:spcPct val="20000"/>
              </a:spcBef>
              <a:spcAft>
                <a:spcPct val="0"/>
              </a:spcAft>
              <a:buClrTx/>
              <a:buFont typeface="Wingdings" panose="05000000000000000000" pitchFamily="2" charset="2"/>
              <a:buChar char="§"/>
              <a:defRPr sz="1400" kern="1200">
                <a:solidFill>
                  <a:schemeClr val="tx1"/>
                </a:solidFill>
                <a:latin typeface="Gill Sans MT" panose="020B0502020104020203" pitchFamily="34" charset="0"/>
                <a:ea typeface="ＭＳ Ｐゴシック" charset="0"/>
                <a:cs typeface="+mn-cs"/>
              </a:defRPr>
            </a:lvl4pPr>
            <a:lvl5pPr marL="1074738" indent="-228600" algn="l" defTabSz="457200" rtl="0" eaLnBrk="0" fontAlgn="base" hangingPunct="0">
              <a:spcBef>
                <a:spcPct val="20000"/>
              </a:spcBef>
              <a:spcAft>
                <a:spcPct val="0"/>
              </a:spcAft>
              <a:buClrTx/>
              <a:buFont typeface="Wingdings" panose="05000000000000000000" pitchFamily="2" charset="2"/>
              <a:buChar char="§"/>
              <a:defRPr sz="1400" kern="1200">
                <a:solidFill>
                  <a:schemeClr val="tx1"/>
                </a:solidFill>
                <a:latin typeface="Gill Sans MT" panose="020B0502020104020203" pitchFamily="34" charset="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IN"/>
              <a:t>Appendix</a:t>
            </a:r>
          </a:p>
        </p:txBody>
      </p:sp>
    </p:spTree>
    <p:extLst>
      <p:ext uri="{BB962C8B-B14F-4D97-AF65-F5344CB8AC3E}">
        <p14:creationId xmlns:p14="http://schemas.microsoft.com/office/powerpoint/2010/main" val="76916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7"/>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6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7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9"/>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8"/>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4"/>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39"/>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38"/>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p:bldP spid="15" grpId="0" animBg="1"/>
      <p:bldP spid="16" grpId="0" animBg="1"/>
      <p:bldP spid="17" grpId="0" animBg="1"/>
      <p:bldP spid="22" grpId="0" animBg="1"/>
      <p:bldP spid="23" grpId="0"/>
      <p:bldP spid="30" grpId="0" animBg="1"/>
      <p:bldP spid="32" grpId="0" animBg="1"/>
      <p:bldP spid="33" grpId="0" animBg="1"/>
      <p:bldP spid="34" grpId="0" animBg="1"/>
      <p:bldP spid="38" grpId="0"/>
      <p:bldP spid="39" grpId="0"/>
      <p:bldP spid="44" grpId="0" animBg="1"/>
      <p:bldP spid="46" grpId="0" animBg="1"/>
      <p:bldP spid="47" grpId="0" animBg="1"/>
      <p:bldP spid="49" grpId="0"/>
      <p:bldP spid="10" grpId="0" animBg="1"/>
      <p:bldP spid="50" grpId="0" animBg="1"/>
      <p:bldP spid="57" grpId="0" animBg="1"/>
      <p:bldP spid="59" grpId="0" animBg="1"/>
      <p:bldP spid="60" grpId="0" animBg="1"/>
      <p:bldP spid="68" grpId="0"/>
      <p:bldP spid="69" grpId="0"/>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3680FD-3BBF-44DC-9D99-068ABDF85B95}"/>
              </a:ext>
            </a:extLst>
          </p:cNvPr>
          <p:cNvSpPr>
            <a:spLocks noGrp="1"/>
          </p:cNvSpPr>
          <p:nvPr>
            <p:ph type="sldNum" sz="quarter" idx="17"/>
          </p:nvPr>
        </p:nvSpPr>
        <p:spPr/>
        <p:txBody>
          <a:bodyPr/>
          <a:lstStyle/>
          <a:p>
            <a:pPr>
              <a:defRPr/>
            </a:pPr>
            <a:fld id="{E69778B3-A9BC-4D9F-B3F7-243D8C4A4EF6}" type="slidenum">
              <a:rPr lang="en-US" smtClean="0"/>
              <a:pPr>
                <a:defRPr/>
              </a:pPr>
              <a:t>17</a:t>
            </a:fld>
            <a:endParaRPr lang="en-US"/>
          </a:p>
        </p:txBody>
      </p:sp>
      <p:sp>
        <p:nvSpPr>
          <p:cNvPr id="4" name="Title 3">
            <a:extLst>
              <a:ext uri="{FF2B5EF4-FFF2-40B4-BE49-F238E27FC236}">
                <a16:creationId xmlns:a16="http://schemas.microsoft.com/office/drawing/2014/main" id="{0E4810E2-A9AB-42FE-B100-A4C6EC87ACE6}"/>
              </a:ext>
            </a:extLst>
          </p:cNvPr>
          <p:cNvSpPr>
            <a:spLocks noGrp="1"/>
          </p:cNvSpPr>
          <p:nvPr>
            <p:ph type="title"/>
          </p:nvPr>
        </p:nvSpPr>
        <p:spPr/>
        <p:txBody>
          <a:bodyPr/>
          <a:lstStyle/>
          <a:p>
            <a:r>
              <a:rPr lang="en-IN"/>
              <a:t>OTAWA Framework</a:t>
            </a:r>
          </a:p>
        </p:txBody>
      </p:sp>
      <p:sp>
        <p:nvSpPr>
          <p:cNvPr id="6" name="Text Placeholder 5">
            <a:extLst>
              <a:ext uri="{FF2B5EF4-FFF2-40B4-BE49-F238E27FC236}">
                <a16:creationId xmlns:a16="http://schemas.microsoft.com/office/drawing/2014/main" id="{1F2852B2-4B20-4062-B1D2-A499C9F79582}"/>
              </a:ext>
            </a:extLst>
          </p:cNvPr>
          <p:cNvSpPr>
            <a:spLocks noGrp="1"/>
          </p:cNvSpPr>
          <p:nvPr>
            <p:ph type="body" sz="quarter" idx="19"/>
          </p:nvPr>
        </p:nvSpPr>
        <p:spPr/>
        <p:txBody>
          <a:bodyPr/>
          <a:lstStyle/>
          <a:p>
            <a:r>
              <a:rPr lang="en-IN"/>
              <a:t>OTAWA WCET – IPET based Analysis Flow </a:t>
            </a:r>
            <a:r>
              <a:rPr lang="en-IN">
                <a:hlinkClick r:id="rId3" action="ppaction://hlinksldjump"/>
              </a:rPr>
              <a:t>[3]</a:t>
            </a:r>
            <a:endParaRPr lang="en-IN"/>
          </a:p>
        </p:txBody>
      </p:sp>
      <p:sp>
        <p:nvSpPr>
          <p:cNvPr id="124" name="Content Placeholder 1">
            <a:extLst>
              <a:ext uri="{FF2B5EF4-FFF2-40B4-BE49-F238E27FC236}">
                <a16:creationId xmlns:a16="http://schemas.microsoft.com/office/drawing/2014/main" id="{214AC31B-8327-4C45-9DD3-2B0F15A20F72}"/>
              </a:ext>
            </a:extLst>
          </p:cNvPr>
          <p:cNvSpPr>
            <a:spLocks noGrp="1"/>
          </p:cNvSpPr>
          <p:nvPr>
            <p:ph idx="1"/>
          </p:nvPr>
        </p:nvSpPr>
        <p:spPr>
          <a:xfrm>
            <a:off x="6339367" y="2992038"/>
            <a:ext cx="1338431" cy="452305"/>
          </a:xfrm>
        </p:spPr>
        <p:txBody>
          <a:bodyPr/>
          <a:lstStyle/>
          <a:p>
            <a:r>
              <a:rPr lang="en-IN" sz="2800">
                <a:hlinkClick r:id="rId4" action="ppaction://hlinkfile"/>
              </a:rPr>
              <a:t>File Link</a:t>
            </a:r>
            <a:endParaRPr lang="en-IN" sz="2800"/>
          </a:p>
        </p:txBody>
      </p:sp>
      <p:graphicFrame>
        <p:nvGraphicFramePr>
          <p:cNvPr id="2049" name="Object 2048">
            <a:extLst>
              <a:ext uri="{FF2B5EF4-FFF2-40B4-BE49-F238E27FC236}">
                <a16:creationId xmlns:a16="http://schemas.microsoft.com/office/drawing/2014/main" id="{6EB36D89-2DCF-478D-BDF3-925CD0B4ACBB}"/>
              </a:ext>
            </a:extLst>
          </p:cNvPr>
          <p:cNvGraphicFramePr>
            <a:graphicFrameLocks noChangeAspect="1"/>
          </p:cNvGraphicFramePr>
          <p:nvPr/>
        </p:nvGraphicFramePr>
        <p:xfrm>
          <a:off x="6453188" y="3516313"/>
          <a:ext cx="955675" cy="808037"/>
        </p:xfrm>
        <a:graphic>
          <a:graphicData uri="http://schemas.openxmlformats.org/presentationml/2006/ole">
            <mc:AlternateContent xmlns:mc="http://schemas.openxmlformats.org/markup-compatibility/2006">
              <mc:Choice xmlns:v="urn:schemas-microsoft-com:vml" Requires="v">
                <p:oleObj spid="_x0000_s45057" name="Acrobat Document" showAsIcon="1" r:id="rId5" imgW="955800" imgH="807480" progId="Acrobat.Document.DC">
                  <p:embed/>
                </p:oleObj>
              </mc:Choice>
              <mc:Fallback>
                <p:oleObj name="Acrobat Document" showAsIcon="1" r:id="rId5" imgW="955800" imgH="807480" progId="Acrobat.Document.DC">
                  <p:embed/>
                  <p:pic>
                    <p:nvPicPr>
                      <p:cNvPr id="2049" name="Object 2048">
                        <a:extLst>
                          <a:ext uri="{FF2B5EF4-FFF2-40B4-BE49-F238E27FC236}">
                            <a16:creationId xmlns:a16="http://schemas.microsoft.com/office/drawing/2014/main" id="{6EB36D89-2DCF-478D-BDF3-925CD0B4ACBB}"/>
                          </a:ext>
                        </a:extLst>
                      </p:cNvPr>
                      <p:cNvPicPr/>
                      <p:nvPr/>
                    </p:nvPicPr>
                    <p:blipFill>
                      <a:blip r:embed="rId6"/>
                      <a:stretch>
                        <a:fillRect/>
                      </a:stretch>
                    </p:blipFill>
                    <p:spPr>
                      <a:xfrm>
                        <a:off x="6453188" y="3516313"/>
                        <a:ext cx="955675" cy="808037"/>
                      </a:xfrm>
                      <a:prstGeom prst="rect">
                        <a:avLst/>
                      </a:prstGeom>
                    </p:spPr>
                  </p:pic>
                </p:oleObj>
              </mc:Fallback>
            </mc:AlternateContent>
          </a:graphicData>
        </a:graphic>
      </p:graphicFrame>
      <p:sp>
        <p:nvSpPr>
          <p:cNvPr id="2" name="Arrow: Right 1">
            <a:extLst>
              <a:ext uri="{FF2B5EF4-FFF2-40B4-BE49-F238E27FC236}">
                <a16:creationId xmlns:a16="http://schemas.microsoft.com/office/drawing/2014/main" id="{FA1CE754-65B1-4863-9295-9E11977991A8}"/>
              </a:ext>
            </a:extLst>
          </p:cNvPr>
          <p:cNvSpPr/>
          <p:nvPr/>
        </p:nvSpPr>
        <p:spPr>
          <a:xfrm>
            <a:off x="4173596" y="3073912"/>
            <a:ext cx="1579984" cy="98904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0" name="Content Placeholder 6">
            <a:extLst>
              <a:ext uri="{FF2B5EF4-FFF2-40B4-BE49-F238E27FC236}">
                <a16:creationId xmlns:a16="http://schemas.microsoft.com/office/drawing/2014/main" id="{DE7A13DE-B35E-4B42-A95C-8488B395B298}"/>
              </a:ext>
            </a:extLst>
          </p:cNvPr>
          <p:cNvSpPr txBox="1">
            <a:spLocks/>
          </p:cNvSpPr>
          <p:nvPr/>
        </p:nvSpPr>
        <p:spPr bwMode="auto">
          <a:xfrm>
            <a:off x="739775" y="196850"/>
            <a:ext cx="98012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defRPr sz="1600" kern="1200">
                <a:solidFill>
                  <a:schemeClr val="tx1"/>
                </a:solidFill>
                <a:latin typeface="Gill Sans MT" panose="020B0502020104020203" pitchFamily="34" charset="0"/>
                <a:ea typeface="ＭＳ Ｐゴシック" charset="0"/>
                <a:cs typeface="Gill Sans MT" panose="020B0502020104020203" pitchFamily="34" charset="0"/>
              </a:defRPr>
            </a:lvl1pPr>
            <a:lvl2pPr marL="271463" indent="-271463" algn="l" defTabSz="457200" rtl="0" eaLnBrk="0" fontAlgn="base" hangingPunct="0">
              <a:spcBef>
                <a:spcPct val="20000"/>
              </a:spcBef>
              <a:spcAft>
                <a:spcPct val="0"/>
              </a:spcAft>
              <a:buClrTx/>
              <a:buFont typeface="Wingdings" panose="05000000000000000000" pitchFamily="2" charset="2"/>
              <a:buChar char="§"/>
              <a:defRPr sz="1400" kern="1200">
                <a:solidFill>
                  <a:schemeClr val="tx1"/>
                </a:solidFill>
                <a:latin typeface="Gill Sans MT" panose="020B0502020104020203" pitchFamily="34" charset="0"/>
                <a:ea typeface="ＭＳ Ｐゴシック" charset="0"/>
                <a:cs typeface="+mn-cs"/>
              </a:defRPr>
            </a:lvl2pPr>
            <a:lvl3pPr marL="541338" indent="-271463" algn="l" defTabSz="457200" rtl="0" eaLnBrk="0" fontAlgn="base" hangingPunct="0">
              <a:spcBef>
                <a:spcPct val="20000"/>
              </a:spcBef>
              <a:spcAft>
                <a:spcPct val="0"/>
              </a:spcAft>
              <a:buClrTx/>
              <a:buFont typeface="Wingdings" panose="05000000000000000000" pitchFamily="2" charset="2"/>
              <a:buChar char="§"/>
              <a:defRPr sz="1400" kern="1200">
                <a:solidFill>
                  <a:schemeClr val="tx1"/>
                </a:solidFill>
                <a:latin typeface="Gill Sans MT" panose="020B0502020104020203" pitchFamily="34" charset="0"/>
                <a:ea typeface="ＭＳ Ｐゴシック" charset="0"/>
                <a:cs typeface="+mn-cs"/>
              </a:defRPr>
            </a:lvl3pPr>
            <a:lvl4pPr marL="804863" indent="-228600" algn="l" defTabSz="457200" rtl="0" eaLnBrk="0" fontAlgn="base" hangingPunct="0">
              <a:spcBef>
                <a:spcPct val="20000"/>
              </a:spcBef>
              <a:spcAft>
                <a:spcPct val="0"/>
              </a:spcAft>
              <a:buClrTx/>
              <a:buFont typeface="Wingdings" panose="05000000000000000000" pitchFamily="2" charset="2"/>
              <a:buChar char="§"/>
              <a:defRPr sz="1400" kern="1200">
                <a:solidFill>
                  <a:schemeClr val="tx1"/>
                </a:solidFill>
                <a:latin typeface="Gill Sans MT" panose="020B0502020104020203" pitchFamily="34" charset="0"/>
                <a:ea typeface="ＭＳ Ｐゴシック" charset="0"/>
                <a:cs typeface="+mn-cs"/>
              </a:defRPr>
            </a:lvl4pPr>
            <a:lvl5pPr marL="1074738" indent="-228600" algn="l" defTabSz="457200" rtl="0" eaLnBrk="0" fontAlgn="base" hangingPunct="0">
              <a:spcBef>
                <a:spcPct val="20000"/>
              </a:spcBef>
              <a:spcAft>
                <a:spcPct val="0"/>
              </a:spcAft>
              <a:buClrTx/>
              <a:buFont typeface="Wingdings" panose="05000000000000000000" pitchFamily="2" charset="2"/>
              <a:buChar char="§"/>
              <a:defRPr sz="1400" kern="1200">
                <a:solidFill>
                  <a:schemeClr val="tx1"/>
                </a:solidFill>
                <a:latin typeface="Gill Sans MT" panose="020B0502020104020203" pitchFamily="34" charset="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IN"/>
              <a:t>Appendix</a:t>
            </a:r>
          </a:p>
        </p:txBody>
      </p:sp>
    </p:spTree>
    <p:extLst>
      <p:ext uri="{BB962C8B-B14F-4D97-AF65-F5344CB8AC3E}">
        <p14:creationId xmlns:p14="http://schemas.microsoft.com/office/powerpoint/2010/main" val="37593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build="p"/>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oliennummernplatzhalter 2"/>
          <p:cNvSpPr>
            <a:spLocks noGrp="1"/>
          </p:cNvSpPr>
          <p:nvPr>
            <p:ph type="sldNum" sz="quarter" idx="17"/>
          </p:nvPr>
        </p:nvSpPr>
        <p:spPr/>
        <p:txBody>
          <a:bodyPr/>
          <a:lstStyle/>
          <a:p>
            <a:pPr>
              <a:defRPr/>
            </a:pPr>
            <a:fld id="{E69778B3-A9BC-4D9F-B3F7-243D8C4A4EF6}" type="slidenum">
              <a:rPr lang="en-US" smtClean="0"/>
              <a:pPr>
                <a:defRPr/>
              </a:pPr>
              <a:t>18</a:t>
            </a:fld>
            <a:endParaRPr lang="en-US"/>
          </a:p>
        </p:txBody>
      </p:sp>
      <p:sp>
        <p:nvSpPr>
          <p:cNvPr id="7" name="Titel 6"/>
          <p:cNvSpPr>
            <a:spLocks noGrp="1"/>
          </p:cNvSpPr>
          <p:nvPr>
            <p:ph type="title"/>
          </p:nvPr>
        </p:nvSpPr>
        <p:spPr>
          <a:xfrm>
            <a:off x="740228" y="601663"/>
            <a:ext cx="11273091" cy="572620"/>
          </a:xfrm>
        </p:spPr>
        <p:txBody>
          <a:bodyPr/>
          <a:lstStyle/>
          <a:p>
            <a:r>
              <a:rPr lang="en-US"/>
              <a:t>Modifications to the OS development cycle:</a:t>
            </a:r>
          </a:p>
        </p:txBody>
      </p:sp>
      <p:grpSp>
        <p:nvGrpSpPr>
          <p:cNvPr id="24" name="Group 23">
            <a:extLst>
              <a:ext uri="{FF2B5EF4-FFF2-40B4-BE49-F238E27FC236}">
                <a16:creationId xmlns:a16="http://schemas.microsoft.com/office/drawing/2014/main" id="{BFEF8296-D3B2-4208-9AA3-49BD7EDE2D21}"/>
              </a:ext>
            </a:extLst>
          </p:cNvPr>
          <p:cNvGrpSpPr/>
          <p:nvPr/>
        </p:nvGrpSpPr>
        <p:grpSpPr>
          <a:xfrm>
            <a:off x="1404371" y="1290878"/>
            <a:ext cx="4739722" cy="4808643"/>
            <a:chOff x="3372773" y="1253766"/>
            <a:chExt cx="4739722" cy="4808643"/>
          </a:xfrm>
        </p:grpSpPr>
        <p:sp>
          <p:nvSpPr>
            <p:cNvPr id="39" name="Rectangle 38">
              <a:extLst>
                <a:ext uri="{FF2B5EF4-FFF2-40B4-BE49-F238E27FC236}">
                  <a16:creationId xmlns:a16="http://schemas.microsoft.com/office/drawing/2014/main" id="{90C78770-2BC1-4B32-B359-0C802087FB66}"/>
                </a:ext>
              </a:extLst>
            </p:cNvPr>
            <p:cNvSpPr/>
            <p:nvPr/>
          </p:nvSpPr>
          <p:spPr>
            <a:xfrm>
              <a:off x="4715461" y="1253766"/>
              <a:ext cx="2016495" cy="616887"/>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1400">
                  <a:solidFill>
                    <a:prstClr val="black"/>
                  </a:solidFill>
                  <a:latin typeface="Gill Sans MT" panose="020B0502020104020203" pitchFamily="34" charset="0"/>
                </a:rPr>
                <a:t>OS Specifications</a:t>
              </a:r>
              <a:endParaRPr lang="en-IN" sz="1400">
                <a:solidFill>
                  <a:prstClr val="black"/>
                </a:solidFill>
                <a:latin typeface="Gill Sans MT" panose="020B0502020104020203" pitchFamily="34" charset="0"/>
              </a:endParaRPr>
            </a:p>
          </p:txBody>
        </p:sp>
        <p:sp>
          <p:nvSpPr>
            <p:cNvPr id="40" name="Rectangle 39">
              <a:extLst>
                <a:ext uri="{FF2B5EF4-FFF2-40B4-BE49-F238E27FC236}">
                  <a16:creationId xmlns:a16="http://schemas.microsoft.com/office/drawing/2014/main" id="{028368C5-CBCE-4D71-BB23-79865D3AEF95}"/>
                </a:ext>
              </a:extLst>
            </p:cNvPr>
            <p:cNvSpPr/>
            <p:nvPr/>
          </p:nvSpPr>
          <p:spPr>
            <a:xfrm>
              <a:off x="3372773" y="2235814"/>
              <a:ext cx="2016495" cy="616887"/>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prstClr val="black"/>
                  </a:solidFill>
                  <a:effectLst/>
                  <a:uLnTx/>
                  <a:uFillTx/>
                  <a:latin typeface="Gill Sans MT" panose="020B0502020104020203" pitchFamily="34" charset="0"/>
                  <a:ea typeface="+mn-ea"/>
                  <a:cs typeface="+mn-cs"/>
                </a:rPr>
                <a:t>C Code</a:t>
              </a:r>
            </a:p>
            <a:p>
              <a:pPr marL="0" marR="0" lvl="0" indent="0" algn="ctr" defTabSz="457200" rtl="0" eaLnBrk="0" fontAlgn="base" latinLnBrk="0" hangingPunct="0">
                <a:lnSpc>
                  <a:spcPct val="100000"/>
                </a:lnSpc>
                <a:spcBef>
                  <a:spcPct val="0"/>
                </a:spcBef>
                <a:spcAft>
                  <a:spcPct val="0"/>
                </a:spcAft>
                <a:buClrTx/>
                <a:buSzTx/>
                <a:buFontTx/>
                <a:buNone/>
                <a:tabLst/>
                <a:defRPr/>
              </a:pPr>
              <a:r>
                <a:rPr lang="de-DE" sz="1400">
                  <a:solidFill>
                    <a:prstClr val="black"/>
                  </a:solidFill>
                  <a:latin typeface="Gill Sans MT" panose="020B0502020104020203" pitchFamily="34" charset="0"/>
                </a:rPr>
                <a:t>[HW Independent]</a:t>
              </a:r>
              <a:endParaRPr kumimoji="0" lang="en-IN" sz="1400" b="0" i="0" u="none" strike="noStrike" kern="1200" cap="none" spc="0" normalizeH="0" baseline="0" noProof="0">
                <a:ln>
                  <a:noFill/>
                </a:ln>
                <a:solidFill>
                  <a:prstClr val="black"/>
                </a:solidFill>
                <a:effectLst/>
                <a:uLnTx/>
                <a:uFillTx/>
                <a:latin typeface="Gill Sans MT" panose="020B0502020104020203" pitchFamily="34" charset="0"/>
                <a:ea typeface="ＭＳ Ｐゴシック" panose="020B0600070205080204" pitchFamily="34" charset="-128"/>
                <a:cs typeface="+mn-cs"/>
              </a:endParaRPr>
            </a:p>
          </p:txBody>
        </p:sp>
        <p:sp>
          <p:nvSpPr>
            <p:cNvPr id="41" name="Rectangle 40">
              <a:extLst>
                <a:ext uri="{FF2B5EF4-FFF2-40B4-BE49-F238E27FC236}">
                  <a16:creationId xmlns:a16="http://schemas.microsoft.com/office/drawing/2014/main" id="{C9BBA040-9BCC-4A57-9398-B0DF359BC068}"/>
                </a:ext>
              </a:extLst>
            </p:cNvPr>
            <p:cNvSpPr/>
            <p:nvPr/>
          </p:nvSpPr>
          <p:spPr>
            <a:xfrm>
              <a:off x="6096000" y="2235815"/>
              <a:ext cx="2016495" cy="616887"/>
            </a:xfrm>
            <a:prstGeom prst="rect">
              <a:avLst/>
            </a:prstGeom>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prstClr val="black"/>
                  </a:solidFill>
                  <a:effectLst/>
                  <a:uLnTx/>
                  <a:uFillTx/>
                  <a:latin typeface="Gill Sans MT" panose="020B0502020104020203" pitchFamily="34" charset="0"/>
                  <a:ea typeface="+mn-ea"/>
                  <a:cs typeface="+mn-cs"/>
                </a:rPr>
                <a:t>Assembly Code</a:t>
              </a:r>
            </a:p>
            <a:p>
              <a:pPr marL="0" marR="0" lvl="0" indent="0" algn="ctr" defTabSz="457200" rtl="0" eaLnBrk="0" fontAlgn="base" latinLnBrk="0" hangingPunct="0">
                <a:lnSpc>
                  <a:spcPct val="100000"/>
                </a:lnSpc>
                <a:spcBef>
                  <a:spcPct val="0"/>
                </a:spcBef>
                <a:spcAft>
                  <a:spcPct val="0"/>
                </a:spcAft>
                <a:buClrTx/>
                <a:buSzTx/>
                <a:buFontTx/>
                <a:buNone/>
                <a:tabLst/>
                <a:defRPr/>
              </a:pPr>
              <a:r>
                <a:rPr lang="de-DE" sz="1400">
                  <a:solidFill>
                    <a:prstClr val="black"/>
                  </a:solidFill>
                  <a:latin typeface="Gill Sans MT" panose="020B0502020104020203" pitchFamily="34" charset="0"/>
                </a:rPr>
                <a:t>[HW Dependent]</a:t>
              </a:r>
              <a:endParaRPr kumimoji="0" lang="en-IN" sz="1400" b="0" i="0" u="none" strike="noStrike" kern="1200" cap="none" spc="0" normalizeH="0" baseline="0" noProof="0">
                <a:ln>
                  <a:noFill/>
                </a:ln>
                <a:solidFill>
                  <a:prstClr val="black"/>
                </a:solidFill>
                <a:effectLst/>
                <a:uLnTx/>
                <a:uFillTx/>
                <a:latin typeface="Gill Sans MT" panose="020B0502020104020203" pitchFamily="34" charset="0"/>
                <a:ea typeface="ＭＳ Ｐゴシック" panose="020B0600070205080204" pitchFamily="34" charset="-128"/>
                <a:cs typeface="+mn-cs"/>
              </a:endParaRPr>
            </a:p>
          </p:txBody>
        </p:sp>
        <p:sp>
          <p:nvSpPr>
            <p:cNvPr id="42" name="Rectangle 41">
              <a:extLst>
                <a:ext uri="{FF2B5EF4-FFF2-40B4-BE49-F238E27FC236}">
                  <a16:creationId xmlns:a16="http://schemas.microsoft.com/office/drawing/2014/main" id="{4D286AAB-1D0E-4E54-9344-D1723A861415}"/>
                </a:ext>
              </a:extLst>
            </p:cNvPr>
            <p:cNvSpPr/>
            <p:nvPr/>
          </p:nvSpPr>
          <p:spPr>
            <a:xfrm>
              <a:off x="3372773" y="3387678"/>
              <a:ext cx="2016495" cy="616887"/>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prstClr val="black"/>
                  </a:solidFill>
                  <a:effectLst/>
                  <a:uLnTx/>
                  <a:uFillTx/>
                  <a:latin typeface="Gill Sans MT" panose="020B0502020104020203" pitchFamily="34" charset="0"/>
                  <a:ea typeface="+mn-ea"/>
                  <a:cs typeface="+mn-cs"/>
                </a:rPr>
                <a:t>Formal Models in UPPAAL</a:t>
              </a:r>
              <a:endParaRPr kumimoji="0" lang="en-IN" sz="1400" b="0" i="0" u="none" strike="noStrike" kern="1200" cap="none" spc="0" normalizeH="0" baseline="0" noProof="0">
                <a:ln>
                  <a:noFill/>
                </a:ln>
                <a:solidFill>
                  <a:prstClr val="black"/>
                </a:solidFill>
                <a:effectLst/>
                <a:uLnTx/>
                <a:uFillTx/>
                <a:latin typeface="Gill Sans MT" panose="020B0502020104020203" pitchFamily="34" charset="0"/>
                <a:ea typeface="ＭＳ Ｐゴシック" panose="020B0600070205080204" pitchFamily="34" charset="-128"/>
                <a:cs typeface="+mn-cs"/>
              </a:endParaRPr>
            </a:p>
          </p:txBody>
        </p:sp>
        <p:sp>
          <p:nvSpPr>
            <p:cNvPr id="43" name="Rectangle 42">
              <a:extLst>
                <a:ext uri="{FF2B5EF4-FFF2-40B4-BE49-F238E27FC236}">
                  <a16:creationId xmlns:a16="http://schemas.microsoft.com/office/drawing/2014/main" id="{9E43EBD2-E732-4CCE-8A16-F9901F4C5360}"/>
                </a:ext>
              </a:extLst>
            </p:cNvPr>
            <p:cNvSpPr/>
            <p:nvPr/>
          </p:nvSpPr>
          <p:spPr>
            <a:xfrm>
              <a:off x="6096000" y="3386756"/>
              <a:ext cx="2016495" cy="616887"/>
            </a:xfrm>
            <a:prstGeom prst="rect">
              <a:avLst/>
            </a:prstGeom>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prstClr val="black"/>
                  </a:solidFill>
                  <a:effectLst/>
                  <a:uLnTx/>
                  <a:uFillTx/>
                  <a:latin typeface="Gill Sans MT" panose="020B0502020104020203" pitchFamily="34" charset="0"/>
                  <a:ea typeface="+mn-ea"/>
                  <a:cs typeface="+mn-cs"/>
                </a:rPr>
                <a:t>Low-level validation framework</a:t>
              </a:r>
              <a:endParaRPr kumimoji="0" lang="en-IN" sz="1400" b="0" i="0" u="none" strike="noStrike" kern="1200" cap="none" spc="0" normalizeH="0" baseline="0" noProof="0">
                <a:ln>
                  <a:noFill/>
                </a:ln>
                <a:solidFill>
                  <a:prstClr val="black"/>
                </a:solidFill>
                <a:effectLst/>
                <a:uLnTx/>
                <a:uFillTx/>
                <a:latin typeface="Gill Sans MT" panose="020B0502020104020203" pitchFamily="34" charset="0"/>
                <a:ea typeface="ＭＳ Ｐゴシック" panose="020B0600070205080204" pitchFamily="34" charset="-128"/>
                <a:cs typeface="+mn-cs"/>
              </a:endParaRPr>
            </a:p>
          </p:txBody>
        </p:sp>
        <p:sp>
          <p:nvSpPr>
            <p:cNvPr id="44" name="Rectangle 43">
              <a:extLst>
                <a:ext uri="{FF2B5EF4-FFF2-40B4-BE49-F238E27FC236}">
                  <a16:creationId xmlns:a16="http://schemas.microsoft.com/office/drawing/2014/main" id="{647C2C18-832A-4D1C-8138-B2B7B861B9DA}"/>
                </a:ext>
              </a:extLst>
            </p:cNvPr>
            <p:cNvSpPr/>
            <p:nvPr/>
          </p:nvSpPr>
          <p:spPr>
            <a:xfrm>
              <a:off x="4715461" y="4463474"/>
              <a:ext cx="2016495" cy="616887"/>
            </a:xfrm>
            <a:prstGeom prst="rect">
              <a:avLst/>
            </a:prstGeom>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prstClr val="black"/>
                  </a:solidFill>
                  <a:effectLst/>
                  <a:uLnTx/>
                  <a:uFillTx/>
                  <a:latin typeface="Gill Sans MT" panose="020B0502020104020203" pitchFamily="34" charset="0"/>
                  <a:ea typeface="+mn-ea"/>
                  <a:cs typeface="+mn-cs"/>
                </a:rPr>
                <a:t>Verification</a:t>
              </a:r>
              <a:endParaRPr kumimoji="0" lang="en-IN" sz="1400" b="0" i="0" u="none" strike="noStrike" kern="1200" cap="none" spc="0" normalizeH="0" baseline="0" noProof="0">
                <a:ln>
                  <a:noFill/>
                </a:ln>
                <a:solidFill>
                  <a:prstClr val="black"/>
                </a:solidFill>
                <a:effectLst/>
                <a:uLnTx/>
                <a:uFillTx/>
                <a:latin typeface="Gill Sans MT" panose="020B0502020104020203" pitchFamily="34" charset="0"/>
                <a:ea typeface="ＭＳ Ｐゴシック" panose="020B0600070205080204" pitchFamily="34" charset="-128"/>
                <a:cs typeface="+mn-cs"/>
              </a:endParaRPr>
            </a:p>
          </p:txBody>
        </p:sp>
        <p:sp>
          <p:nvSpPr>
            <p:cNvPr id="45" name="Rectangle 44">
              <a:extLst>
                <a:ext uri="{FF2B5EF4-FFF2-40B4-BE49-F238E27FC236}">
                  <a16:creationId xmlns:a16="http://schemas.microsoft.com/office/drawing/2014/main" id="{6FBE3AC9-B60C-4D50-9356-A1C64F4E3BA3}"/>
                </a:ext>
              </a:extLst>
            </p:cNvPr>
            <p:cNvSpPr/>
            <p:nvPr/>
          </p:nvSpPr>
          <p:spPr>
            <a:xfrm>
              <a:off x="4715461" y="5445522"/>
              <a:ext cx="2016495" cy="616887"/>
            </a:xfrm>
            <a:prstGeom prst="rect">
              <a:avLst/>
            </a:prstGeom>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1400">
                  <a:solidFill>
                    <a:prstClr val="black"/>
                  </a:solidFill>
                  <a:latin typeface="Gill Sans MT" panose="020B0502020104020203" pitchFamily="34" charset="0"/>
                </a:rPr>
                <a:t>Code Generation</a:t>
              </a:r>
              <a:endParaRPr lang="en-IN" sz="1400">
                <a:solidFill>
                  <a:prstClr val="black"/>
                </a:solidFill>
                <a:latin typeface="Gill Sans MT" panose="020B0502020104020203" pitchFamily="34" charset="0"/>
              </a:endParaRPr>
            </a:p>
          </p:txBody>
        </p:sp>
        <p:cxnSp>
          <p:nvCxnSpPr>
            <p:cNvPr id="6" name="Connector: Elbow 5">
              <a:extLst>
                <a:ext uri="{FF2B5EF4-FFF2-40B4-BE49-F238E27FC236}">
                  <a16:creationId xmlns:a16="http://schemas.microsoft.com/office/drawing/2014/main" id="{02287BC1-86F7-43B5-BF60-A03E83446A46}"/>
                </a:ext>
              </a:extLst>
            </p:cNvPr>
            <p:cNvCxnSpPr>
              <a:stCxn id="39" idx="1"/>
              <a:endCxn id="40" idx="0"/>
            </p:cNvCxnSpPr>
            <p:nvPr/>
          </p:nvCxnSpPr>
          <p:spPr>
            <a:xfrm rot="10800000" flipV="1">
              <a:off x="4381021" y="1562210"/>
              <a:ext cx="334440" cy="673604"/>
            </a:xfrm>
            <a:prstGeom prst="bentConnector2">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Connector: Elbow 9">
              <a:extLst>
                <a:ext uri="{FF2B5EF4-FFF2-40B4-BE49-F238E27FC236}">
                  <a16:creationId xmlns:a16="http://schemas.microsoft.com/office/drawing/2014/main" id="{CFE8C639-2BE5-497B-AF04-CDAF3D2AE98B}"/>
                </a:ext>
              </a:extLst>
            </p:cNvPr>
            <p:cNvCxnSpPr>
              <a:stCxn id="39" idx="3"/>
              <a:endCxn id="41" idx="0"/>
            </p:cNvCxnSpPr>
            <p:nvPr/>
          </p:nvCxnSpPr>
          <p:spPr>
            <a:xfrm>
              <a:off x="6731956" y="1562210"/>
              <a:ext cx="372292" cy="673605"/>
            </a:xfrm>
            <a:prstGeom prst="bentConnector2">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7A01B0BC-29E5-422F-8518-2E8CCDE68927}"/>
                </a:ext>
              </a:extLst>
            </p:cNvPr>
            <p:cNvCxnSpPr>
              <a:stCxn id="40" idx="2"/>
              <a:endCxn id="42" idx="0"/>
            </p:cNvCxnSpPr>
            <p:nvPr/>
          </p:nvCxnSpPr>
          <p:spPr>
            <a:xfrm>
              <a:off x="4381021" y="2852701"/>
              <a:ext cx="0" cy="534977"/>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Straight Arrow Connector 13">
              <a:extLst>
                <a:ext uri="{FF2B5EF4-FFF2-40B4-BE49-F238E27FC236}">
                  <a16:creationId xmlns:a16="http://schemas.microsoft.com/office/drawing/2014/main" id="{5DCC4B7A-F0CE-441D-ABCD-6E905D1CAF3C}"/>
                </a:ext>
              </a:extLst>
            </p:cNvPr>
            <p:cNvCxnSpPr>
              <a:stCxn id="41" idx="2"/>
              <a:endCxn id="43" idx="0"/>
            </p:cNvCxnSpPr>
            <p:nvPr/>
          </p:nvCxnSpPr>
          <p:spPr>
            <a:xfrm>
              <a:off x="7104248" y="2852702"/>
              <a:ext cx="0" cy="534054"/>
            </a:xfrm>
            <a:prstGeom prst="straightConnector1">
              <a:avLst/>
            </a:prstGeom>
            <a:ln w="19050">
              <a:headEnd type="none"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8D1946EB-4E79-483A-95ED-420ED7C65CA0}"/>
                </a:ext>
              </a:extLst>
            </p:cNvPr>
            <p:cNvCxnSpPr>
              <a:stCxn id="43" idx="1"/>
              <a:endCxn id="42" idx="3"/>
            </p:cNvCxnSpPr>
            <p:nvPr/>
          </p:nvCxnSpPr>
          <p:spPr>
            <a:xfrm flipH="1">
              <a:off x="5389268" y="3695200"/>
              <a:ext cx="706732" cy="922"/>
            </a:xfrm>
            <a:prstGeom prst="straightConnector1">
              <a:avLst/>
            </a:prstGeom>
            <a:ln w="19050">
              <a:headEnd type="none"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20" name="Connector: Elbow 19">
              <a:extLst>
                <a:ext uri="{FF2B5EF4-FFF2-40B4-BE49-F238E27FC236}">
                  <a16:creationId xmlns:a16="http://schemas.microsoft.com/office/drawing/2014/main" id="{2497C967-FB4D-4C6A-83FC-DFDA155260E2}"/>
                </a:ext>
              </a:extLst>
            </p:cNvPr>
            <p:cNvCxnSpPr>
              <a:stCxn id="42" idx="2"/>
              <a:endCxn id="44" idx="0"/>
            </p:cNvCxnSpPr>
            <p:nvPr/>
          </p:nvCxnSpPr>
          <p:spPr>
            <a:xfrm rot="16200000" flipH="1">
              <a:off x="4822911" y="3562675"/>
              <a:ext cx="458909" cy="1342688"/>
            </a:xfrm>
            <a:prstGeom prst="bentConnector3">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Straight Arrow Connector 21">
              <a:extLst>
                <a:ext uri="{FF2B5EF4-FFF2-40B4-BE49-F238E27FC236}">
                  <a16:creationId xmlns:a16="http://schemas.microsoft.com/office/drawing/2014/main" id="{DE4F0326-FD7A-4E9A-B249-808DCE3ADBB4}"/>
                </a:ext>
              </a:extLst>
            </p:cNvPr>
            <p:cNvCxnSpPr>
              <a:stCxn id="44" idx="2"/>
              <a:endCxn id="45" idx="0"/>
            </p:cNvCxnSpPr>
            <p:nvPr/>
          </p:nvCxnSpPr>
          <p:spPr>
            <a:xfrm>
              <a:off x="5723709" y="5080361"/>
              <a:ext cx="0" cy="365161"/>
            </a:xfrm>
            <a:prstGeom prst="straightConnector1">
              <a:avLst/>
            </a:prstGeom>
            <a:ln w="19050">
              <a:headEnd type="none" w="med" len="med"/>
              <a:tailEnd type="arrow" w="med" len="med"/>
            </a:ln>
          </p:spPr>
          <p:style>
            <a:lnRef idx="1">
              <a:schemeClr val="accent2"/>
            </a:lnRef>
            <a:fillRef idx="0">
              <a:schemeClr val="accent2"/>
            </a:fillRef>
            <a:effectRef idx="0">
              <a:schemeClr val="accent2"/>
            </a:effectRef>
            <a:fontRef idx="minor">
              <a:schemeClr val="tx1"/>
            </a:fontRef>
          </p:style>
        </p:cxnSp>
      </p:grpSp>
      <p:sp>
        <p:nvSpPr>
          <p:cNvPr id="63" name="Rectangle 62">
            <a:extLst>
              <a:ext uri="{FF2B5EF4-FFF2-40B4-BE49-F238E27FC236}">
                <a16:creationId xmlns:a16="http://schemas.microsoft.com/office/drawing/2014/main" id="{EE3FEFD3-DA9F-499A-BF95-F28E15179F21}"/>
              </a:ext>
            </a:extLst>
          </p:cNvPr>
          <p:cNvSpPr/>
          <p:nvPr/>
        </p:nvSpPr>
        <p:spPr>
          <a:xfrm>
            <a:off x="8052338" y="1293946"/>
            <a:ext cx="223904" cy="212222"/>
          </a:xfrm>
          <a:prstGeom prst="rect">
            <a:avLst/>
          </a:prstGeom>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IN" sz="1400" b="0" i="0" u="none" strike="noStrike" kern="1200" cap="none" spc="0" normalizeH="0" baseline="0" noProof="0">
              <a:ln>
                <a:noFill/>
              </a:ln>
              <a:solidFill>
                <a:prstClr val="black"/>
              </a:solidFill>
              <a:effectLst/>
              <a:uLnTx/>
              <a:uFillTx/>
              <a:latin typeface="Gill Sans MT" panose="020B0502020104020203" pitchFamily="34" charset="0"/>
              <a:ea typeface="ＭＳ Ｐゴシック" panose="020B0600070205080204" pitchFamily="34" charset="-128"/>
              <a:cs typeface="+mn-cs"/>
            </a:endParaRPr>
          </a:p>
        </p:txBody>
      </p:sp>
      <p:sp>
        <p:nvSpPr>
          <p:cNvPr id="66" name="TextBox 65">
            <a:extLst>
              <a:ext uri="{FF2B5EF4-FFF2-40B4-BE49-F238E27FC236}">
                <a16:creationId xmlns:a16="http://schemas.microsoft.com/office/drawing/2014/main" id="{B5155081-DA3E-45A8-9C67-AA44DDFBEC81}"/>
              </a:ext>
            </a:extLst>
          </p:cNvPr>
          <p:cNvSpPr txBox="1"/>
          <p:nvPr/>
        </p:nvSpPr>
        <p:spPr>
          <a:xfrm>
            <a:off x="7975335" y="1265765"/>
            <a:ext cx="3821229" cy="4016484"/>
          </a:xfrm>
          <a:prstGeom prst="rect">
            <a:avLst/>
          </a:prstGeom>
          <a:noFill/>
        </p:spPr>
        <p:txBody>
          <a:bodyPr wrap="square" rtlCol="0">
            <a:spAutoFit/>
          </a:bodyPr>
          <a:lstStyle/>
          <a:p>
            <a:r>
              <a:rPr lang="en-IN" sz="1500">
                <a:solidFill>
                  <a:schemeClr val="tx2">
                    <a:lumMod val="75000"/>
                  </a:schemeClr>
                </a:solidFill>
                <a:latin typeface="Gill Sans MT" panose="020B0502020104020203" pitchFamily="34" charset="0"/>
              </a:rPr>
              <a:t>      Changes when porting OS to a new HW</a:t>
            </a:r>
          </a:p>
          <a:p>
            <a:endParaRPr lang="en-IN" sz="1500">
              <a:solidFill>
                <a:schemeClr val="tx2">
                  <a:lumMod val="75000"/>
                </a:schemeClr>
              </a:solidFill>
              <a:latin typeface="Gill Sans MT" panose="020B0502020104020203" pitchFamily="34" charset="0"/>
            </a:endParaRPr>
          </a:p>
          <a:p>
            <a:pPr marL="285750" indent="-285750">
              <a:lnSpc>
                <a:spcPct val="200000"/>
              </a:lnSpc>
              <a:buFont typeface="Wingdings" panose="05000000000000000000" pitchFamily="2" charset="2"/>
              <a:buChar char="§"/>
            </a:pPr>
            <a:r>
              <a:rPr lang="en-IN" sz="1500">
                <a:latin typeface="Gill Sans MT" panose="020B0502020104020203" pitchFamily="34" charset="0"/>
              </a:rPr>
              <a:t>Assembly code implementation (manual)</a:t>
            </a:r>
          </a:p>
          <a:p>
            <a:pPr marL="285750" indent="-285750">
              <a:lnSpc>
                <a:spcPct val="200000"/>
              </a:lnSpc>
              <a:buFont typeface="Wingdings" panose="05000000000000000000" pitchFamily="2" charset="2"/>
              <a:buChar char="§"/>
            </a:pPr>
            <a:r>
              <a:rPr lang="en-IN" sz="1500">
                <a:latin typeface="Gill Sans MT" panose="020B0502020104020203" pitchFamily="34" charset="0"/>
              </a:rPr>
              <a:t>Low-level validation framework:</a:t>
            </a:r>
          </a:p>
          <a:p>
            <a:pPr marL="742950" lvl="1" indent="-285750">
              <a:lnSpc>
                <a:spcPct val="200000"/>
              </a:lnSpc>
              <a:buFont typeface="Wingdings" panose="05000000000000000000" pitchFamily="2" charset="2"/>
              <a:buChar char="§"/>
            </a:pPr>
            <a:r>
              <a:rPr lang="en-IN" sz="1500">
                <a:latin typeface="Gill Sans MT" panose="020B0502020104020203" pitchFamily="34" charset="0"/>
              </a:rPr>
              <a:t>Changes to ISA Spec.</a:t>
            </a:r>
          </a:p>
          <a:p>
            <a:pPr marL="742950" lvl="1" indent="-285750">
              <a:lnSpc>
                <a:spcPct val="200000"/>
              </a:lnSpc>
              <a:buFont typeface="Wingdings" panose="05000000000000000000" pitchFamily="2" charset="2"/>
              <a:buChar char="§"/>
            </a:pPr>
            <a:r>
              <a:rPr lang="en-IN" sz="1500">
                <a:latin typeface="Gill Sans MT" panose="020B0502020104020203" pitchFamily="34" charset="0"/>
              </a:rPr>
              <a:t>XGraph code proc. </a:t>
            </a:r>
          </a:p>
          <a:p>
            <a:pPr marL="742950" lvl="1" indent="-285750">
              <a:lnSpc>
                <a:spcPct val="200000"/>
              </a:lnSpc>
              <a:buFont typeface="Wingdings" panose="05000000000000000000" pitchFamily="2" charset="2"/>
              <a:buChar char="§"/>
            </a:pPr>
            <a:r>
              <a:rPr lang="en-IN" sz="1500" err="1">
                <a:latin typeface="Gill Sans MT" panose="020B0502020104020203" pitchFamily="34" charset="0"/>
              </a:rPr>
              <a:t>Flowfacts</a:t>
            </a:r>
            <a:r>
              <a:rPr lang="en-IN" sz="1500">
                <a:latin typeface="Gill Sans MT" panose="020B0502020104020203" pitchFamily="34" charset="0"/>
              </a:rPr>
              <a:t> / CLP Invar. </a:t>
            </a:r>
          </a:p>
          <a:p>
            <a:pPr marL="285750" indent="-285750">
              <a:lnSpc>
                <a:spcPct val="200000"/>
              </a:lnSpc>
              <a:buFont typeface="Wingdings" panose="05000000000000000000" pitchFamily="2" charset="2"/>
              <a:buChar char="§"/>
            </a:pPr>
            <a:r>
              <a:rPr lang="en-IN" sz="1500">
                <a:latin typeface="Gill Sans MT" panose="020B0502020104020203" pitchFamily="34" charset="0"/>
              </a:rPr>
              <a:t>LTL / TCTL formulas</a:t>
            </a:r>
          </a:p>
          <a:p>
            <a:pPr marL="742950" lvl="1" indent="-285750">
              <a:buFont typeface="Wingdings" panose="05000000000000000000" pitchFamily="2" charset="2"/>
              <a:buChar char="§"/>
            </a:pPr>
            <a:endParaRPr lang="en-IN" sz="1500">
              <a:latin typeface="Gill Sans MT" panose="020B0502020104020203" pitchFamily="34" charset="0"/>
            </a:endParaRPr>
          </a:p>
          <a:p>
            <a:endParaRPr lang="en-IN" sz="1500">
              <a:latin typeface="Gill Sans MT" panose="020B0502020104020203" pitchFamily="34" charset="0"/>
            </a:endParaRPr>
          </a:p>
          <a:p>
            <a:endParaRPr lang="en-IN" sz="1500">
              <a:latin typeface="Gill Sans MT" panose="020B0502020104020203" pitchFamily="34" charset="0"/>
            </a:endParaRPr>
          </a:p>
        </p:txBody>
      </p:sp>
      <p:sp>
        <p:nvSpPr>
          <p:cNvPr id="23" name="Content Placeholder 6">
            <a:extLst>
              <a:ext uri="{FF2B5EF4-FFF2-40B4-BE49-F238E27FC236}">
                <a16:creationId xmlns:a16="http://schemas.microsoft.com/office/drawing/2014/main" id="{353E2952-7D42-4916-BEB8-39A9E980FCA9}"/>
              </a:ext>
            </a:extLst>
          </p:cNvPr>
          <p:cNvSpPr txBox="1">
            <a:spLocks/>
          </p:cNvSpPr>
          <p:nvPr/>
        </p:nvSpPr>
        <p:spPr bwMode="auto">
          <a:xfrm>
            <a:off x="740228" y="218081"/>
            <a:ext cx="98012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defRPr sz="1600" kern="1200">
                <a:solidFill>
                  <a:schemeClr val="tx1"/>
                </a:solidFill>
                <a:latin typeface="Gill Sans MT" panose="020B0502020104020203" pitchFamily="34" charset="0"/>
                <a:ea typeface="ＭＳ Ｐゴシック" charset="0"/>
                <a:cs typeface="Gill Sans MT" panose="020B0502020104020203" pitchFamily="34" charset="0"/>
              </a:defRPr>
            </a:lvl1pPr>
            <a:lvl2pPr marL="271463" indent="-271463" algn="l" defTabSz="457200" rtl="0" eaLnBrk="0" fontAlgn="base" hangingPunct="0">
              <a:spcBef>
                <a:spcPct val="20000"/>
              </a:spcBef>
              <a:spcAft>
                <a:spcPct val="0"/>
              </a:spcAft>
              <a:buClrTx/>
              <a:buFont typeface="Wingdings" panose="05000000000000000000" pitchFamily="2" charset="2"/>
              <a:buChar char="§"/>
              <a:defRPr sz="1400" kern="1200">
                <a:solidFill>
                  <a:schemeClr val="tx1"/>
                </a:solidFill>
                <a:latin typeface="Gill Sans MT" panose="020B0502020104020203" pitchFamily="34" charset="0"/>
                <a:ea typeface="ＭＳ Ｐゴシック" charset="0"/>
                <a:cs typeface="+mn-cs"/>
              </a:defRPr>
            </a:lvl2pPr>
            <a:lvl3pPr marL="541338" indent="-271463" algn="l" defTabSz="457200" rtl="0" eaLnBrk="0" fontAlgn="base" hangingPunct="0">
              <a:spcBef>
                <a:spcPct val="20000"/>
              </a:spcBef>
              <a:spcAft>
                <a:spcPct val="0"/>
              </a:spcAft>
              <a:buClrTx/>
              <a:buFont typeface="Wingdings" panose="05000000000000000000" pitchFamily="2" charset="2"/>
              <a:buChar char="§"/>
              <a:defRPr sz="1400" kern="1200">
                <a:solidFill>
                  <a:schemeClr val="tx1"/>
                </a:solidFill>
                <a:latin typeface="Gill Sans MT" panose="020B0502020104020203" pitchFamily="34" charset="0"/>
                <a:ea typeface="ＭＳ Ｐゴシック" charset="0"/>
                <a:cs typeface="+mn-cs"/>
              </a:defRPr>
            </a:lvl3pPr>
            <a:lvl4pPr marL="804863" indent="-228600" algn="l" defTabSz="457200" rtl="0" eaLnBrk="0" fontAlgn="base" hangingPunct="0">
              <a:spcBef>
                <a:spcPct val="20000"/>
              </a:spcBef>
              <a:spcAft>
                <a:spcPct val="0"/>
              </a:spcAft>
              <a:buClrTx/>
              <a:buFont typeface="Wingdings" panose="05000000000000000000" pitchFamily="2" charset="2"/>
              <a:buChar char="§"/>
              <a:defRPr sz="1400" kern="1200">
                <a:solidFill>
                  <a:schemeClr val="tx1"/>
                </a:solidFill>
                <a:latin typeface="Gill Sans MT" panose="020B0502020104020203" pitchFamily="34" charset="0"/>
                <a:ea typeface="ＭＳ Ｐゴシック" charset="0"/>
                <a:cs typeface="+mn-cs"/>
              </a:defRPr>
            </a:lvl4pPr>
            <a:lvl5pPr marL="1074738" indent="-228600" algn="l" defTabSz="457200" rtl="0" eaLnBrk="0" fontAlgn="base" hangingPunct="0">
              <a:spcBef>
                <a:spcPct val="20000"/>
              </a:spcBef>
              <a:spcAft>
                <a:spcPct val="0"/>
              </a:spcAft>
              <a:buClrTx/>
              <a:buFont typeface="Wingdings" panose="05000000000000000000" pitchFamily="2" charset="2"/>
              <a:buChar char="§"/>
              <a:defRPr sz="1400" kern="1200">
                <a:solidFill>
                  <a:schemeClr val="tx1"/>
                </a:solidFill>
                <a:latin typeface="Gill Sans MT" panose="020B0502020104020203" pitchFamily="34" charset="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IN"/>
              <a:t>Appendix</a:t>
            </a:r>
          </a:p>
        </p:txBody>
      </p:sp>
    </p:spTree>
    <p:extLst>
      <p:ext uri="{BB962C8B-B14F-4D97-AF65-F5344CB8AC3E}">
        <p14:creationId xmlns:p14="http://schemas.microsoft.com/office/powerpoint/2010/main" val="1080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6">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6B9988-E480-4472-B970-AF78FDC25B16}"/>
              </a:ext>
            </a:extLst>
          </p:cNvPr>
          <p:cNvSpPr>
            <a:spLocks noGrp="1"/>
          </p:cNvSpPr>
          <p:nvPr>
            <p:ph type="sldNum" sz="quarter" idx="17"/>
          </p:nvPr>
        </p:nvSpPr>
        <p:spPr/>
        <p:txBody>
          <a:bodyPr/>
          <a:lstStyle/>
          <a:p>
            <a:pPr>
              <a:defRPr/>
            </a:pPr>
            <a:fld id="{E69778B3-A9BC-4D9F-B3F7-243D8C4A4EF6}" type="slidenum">
              <a:rPr lang="en-US" smtClean="0"/>
              <a:pPr>
                <a:defRPr/>
              </a:pPr>
              <a:t>19</a:t>
            </a:fld>
            <a:endParaRPr lang="en-US"/>
          </a:p>
        </p:txBody>
      </p:sp>
      <p:sp>
        <p:nvSpPr>
          <p:cNvPr id="4" name="Title 3">
            <a:extLst>
              <a:ext uri="{FF2B5EF4-FFF2-40B4-BE49-F238E27FC236}">
                <a16:creationId xmlns:a16="http://schemas.microsoft.com/office/drawing/2014/main" id="{882E95A5-9ED4-4615-941D-75BA472AC71E}"/>
              </a:ext>
            </a:extLst>
          </p:cNvPr>
          <p:cNvSpPr>
            <a:spLocks noGrp="1"/>
          </p:cNvSpPr>
          <p:nvPr>
            <p:ph type="title"/>
          </p:nvPr>
        </p:nvSpPr>
        <p:spPr/>
        <p:txBody>
          <a:bodyPr/>
          <a:lstStyle/>
          <a:p>
            <a:r>
              <a:rPr lang="en-IN" sz="2400"/>
              <a:t>How the results of OTAWA analysis are used to model and verify the low-level specifics?</a:t>
            </a:r>
          </a:p>
        </p:txBody>
      </p:sp>
      <p:grpSp>
        <p:nvGrpSpPr>
          <p:cNvPr id="9" name="Group 8">
            <a:extLst>
              <a:ext uri="{FF2B5EF4-FFF2-40B4-BE49-F238E27FC236}">
                <a16:creationId xmlns:a16="http://schemas.microsoft.com/office/drawing/2014/main" id="{CA1206CD-75F5-4ACC-A890-E80DE9FCD59B}"/>
              </a:ext>
            </a:extLst>
          </p:cNvPr>
          <p:cNvGrpSpPr/>
          <p:nvPr/>
        </p:nvGrpSpPr>
        <p:grpSpPr>
          <a:xfrm>
            <a:off x="2364948" y="1097280"/>
            <a:ext cx="7944099" cy="4802462"/>
            <a:chOff x="3285790" y="1632874"/>
            <a:chExt cx="5356108" cy="3237939"/>
          </a:xfrm>
        </p:grpSpPr>
        <p:pic>
          <p:nvPicPr>
            <p:cNvPr id="47" name="Picture 46">
              <a:extLst>
                <a:ext uri="{FF2B5EF4-FFF2-40B4-BE49-F238E27FC236}">
                  <a16:creationId xmlns:a16="http://schemas.microsoft.com/office/drawing/2014/main" id="{F182D333-916D-45AA-AA1C-964E51F1D656}"/>
                </a:ext>
              </a:extLst>
            </p:cNvPr>
            <p:cNvPicPr>
              <a:picLocks noChangeAspect="1"/>
            </p:cNvPicPr>
            <p:nvPr/>
          </p:nvPicPr>
          <p:blipFill>
            <a:blip r:embed="rId3"/>
            <a:stretch>
              <a:fillRect/>
            </a:stretch>
          </p:blipFill>
          <p:spPr>
            <a:xfrm>
              <a:off x="3285790" y="1632874"/>
              <a:ext cx="5356108" cy="3184317"/>
            </a:xfrm>
            <a:prstGeom prst="rect">
              <a:avLst/>
            </a:prstGeom>
          </p:spPr>
        </p:pic>
        <p:sp>
          <p:nvSpPr>
            <p:cNvPr id="51" name="TextBox 50">
              <a:extLst>
                <a:ext uri="{FF2B5EF4-FFF2-40B4-BE49-F238E27FC236}">
                  <a16:creationId xmlns:a16="http://schemas.microsoft.com/office/drawing/2014/main" id="{174FDC65-BC9E-4E93-ADB3-51F60DADE75E}"/>
                </a:ext>
              </a:extLst>
            </p:cNvPr>
            <p:cNvSpPr txBox="1"/>
            <p:nvPr/>
          </p:nvSpPr>
          <p:spPr>
            <a:xfrm>
              <a:off x="4591037" y="4663302"/>
              <a:ext cx="3515627" cy="207511"/>
            </a:xfrm>
            <a:prstGeom prst="rect">
              <a:avLst/>
            </a:prstGeom>
            <a:noFill/>
          </p:spPr>
          <p:txBody>
            <a:bodyPr wrap="square">
              <a:spAutoFit/>
            </a:bodyPr>
            <a:lstStyle/>
            <a:p>
              <a:r>
                <a:rPr lang="en-IN" sz="1400">
                  <a:latin typeface="Gill Sans MT" panose="020B0502020104020203" pitchFamily="34" charset="0"/>
                </a:rPr>
                <a:t>Fig: UPPAAL model of pseudo ISA Sequence</a:t>
              </a:r>
            </a:p>
          </p:txBody>
        </p:sp>
      </p:grpSp>
      <p:sp>
        <p:nvSpPr>
          <p:cNvPr id="8" name="Content Placeholder 6">
            <a:extLst>
              <a:ext uri="{FF2B5EF4-FFF2-40B4-BE49-F238E27FC236}">
                <a16:creationId xmlns:a16="http://schemas.microsoft.com/office/drawing/2014/main" id="{D04FFA99-1A26-443E-BA67-B5B6FF4DDB43}"/>
              </a:ext>
            </a:extLst>
          </p:cNvPr>
          <p:cNvSpPr txBox="1">
            <a:spLocks/>
          </p:cNvSpPr>
          <p:nvPr/>
        </p:nvSpPr>
        <p:spPr bwMode="auto">
          <a:xfrm>
            <a:off x="739775" y="190500"/>
            <a:ext cx="98012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defRPr sz="1600" kern="1200">
                <a:solidFill>
                  <a:schemeClr val="tx1"/>
                </a:solidFill>
                <a:latin typeface="Gill Sans MT" panose="020B0502020104020203" pitchFamily="34" charset="0"/>
                <a:ea typeface="ＭＳ Ｐゴシック" charset="0"/>
                <a:cs typeface="Gill Sans MT" panose="020B0502020104020203" pitchFamily="34" charset="0"/>
              </a:defRPr>
            </a:lvl1pPr>
            <a:lvl2pPr marL="271463" indent="-271463" algn="l" defTabSz="457200" rtl="0" eaLnBrk="0" fontAlgn="base" hangingPunct="0">
              <a:spcBef>
                <a:spcPct val="20000"/>
              </a:spcBef>
              <a:spcAft>
                <a:spcPct val="0"/>
              </a:spcAft>
              <a:buClrTx/>
              <a:buFont typeface="Wingdings" panose="05000000000000000000" pitchFamily="2" charset="2"/>
              <a:buChar char="§"/>
              <a:defRPr sz="1400" kern="1200">
                <a:solidFill>
                  <a:schemeClr val="tx1"/>
                </a:solidFill>
                <a:latin typeface="Gill Sans MT" panose="020B0502020104020203" pitchFamily="34" charset="0"/>
                <a:ea typeface="ＭＳ Ｐゴシック" charset="0"/>
                <a:cs typeface="+mn-cs"/>
              </a:defRPr>
            </a:lvl2pPr>
            <a:lvl3pPr marL="541338" indent="-271463" algn="l" defTabSz="457200" rtl="0" eaLnBrk="0" fontAlgn="base" hangingPunct="0">
              <a:spcBef>
                <a:spcPct val="20000"/>
              </a:spcBef>
              <a:spcAft>
                <a:spcPct val="0"/>
              </a:spcAft>
              <a:buClrTx/>
              <a:buFont typeface="Wingdings" panose="05000000000000000000" pitchFamily="2" charset="2"/>
              <a:buChar char="§"/>
              <a:defRPr sz="1400" kern="1200">
                <a:solidFill>
                  <a:schemeClr val="tx1"/>
                </a:solidFill>
                <a:latin typeface="Gill Sans MT" panose="020B0502020104020203" pitchFamily="34" charset="0"/>
                <a:ea typeface="ＭＳ Ｐゴシック" charset="0"/>
                <a:cs typeface="+mn-cs"/>
              </a:defRPr>
            </a:lvl3pPr>
            <a:lvl4pPr marL="804863" indent="-228600" algn="l" defTabSz="457200" rtl="0" eaLnBrk="0" fontAlgn="base" hangingPunct="0">
              <a:spcBef>
                <a:spcPct val="20000"/>
              </a:spcBef>
              <a:spcAft>
                <a:spcPct val="0"/>
              </a:spcAft>
              <a:buClrTx/>
              <a:buFont typeface="Wingdings" panose="05000000000000000000" pitchFamily="2" charset="2"/>
              <a:buChar char="§"/>
              <a:defRPr sz="1400" kern="1200">
                <a:solidFill>
                  <a:schemeClr val="tx1"/>
                </a:solidFill>
                <a:latin typeface="Gill Sans MT" panose="020B0502020104020203" pitchFamily="34" charset="0"/>
                <a:ea typeface="ＭＳ Ｐゴシック" charset="0"/>
                <a:cs typeface="+mn-cs"/>
              </a:defRPr>
            </a:lvl4pPr>
            <a:lvl5pPr marL="1074738" indent="-228600" algn="l" defTabSz="457200" rtl="0" eaLnBrk="0" fontAlgn="base" hangingPunct="0">
              <a:spcBef>
                <a:spcPct val="20000"/>
              </a:spcBef>
              <a:spcAft>
                <a:spcPct val="0"/>
              </a:spcAft>
              <a:buClrTx/>
              <a:buFont typeface="Wingdings" panose="05000000000000000000" pitchFamily="2" charset="2"/>
              <a:buChar char="§"/>
              <a:defRPr sz="1400" kern="1200">
                <a:solidFill>
                  <a:schemeClr val="tx1"/>
                </a:solidFill>
                <a:latin typeface="Gill Sans MT" panose="020B0502020104020203" pitchFamily="34" charset="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IN"/>
              <a:t>Appendix</a:t>
            </a:r>
          </a:p>
        </p:txBody>
      </p:sp>
    </p:spTree>
    <p:extLst>
      <p:ext uri="{BB962C8B-B14F-4D97-AF65-F5344CB8AC3E}">
        <p14:creationId xmlns:p14="http://schemas.microsoft.com/office/powerpoint/2010/main" val="506091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B549D1-323B-4374-A583-3011B0EE9E17}"/>
              </a:ext>
            </a:extLst>
          </p:cNvPr>
          <p:cNvSpPr>
            <a:spLocks noGrp="1"/>
          </p:cNvSpPr>
          <p:nvPr>
            <p:ph type="sldNum" sz="quarter" idx="17"/>
          </p:nvPr>
        </p:nvSpPr>
        <p:spPr/>
        <p:txBody>
          <a:bodyPr/>
          <a:lstStyle/>
          <a:p>
            <a:pPr>
              <a:defRPr/>
            </a:pPr>
            <a:fld id="{A52DD86E-C6CF-47D9-AA77-8E22C7EE0FE4}" type="slidenum">
              <a:rPr lang="en-US" smtClean="0"/>
              <a:pPr>
                <a:defRPr/>
              </a:pPr>
              <a:t>2</a:t>
            </a:fld>
            <a:endParaRPr lang="en-US"/>
          </a:p>
        </p:txBody>
      </p:sp>
      <p:sp>
        <p:nvSpPr>
          <p:cNvPr id="5" name="Title 4">
            <a:extLst>
              <a:ext uri="{FF2B5EF4-FFF2-40B4-BE49-F238E27FC236}">
                <a16:creationId xmlns:a16="http://schemas.microsoft.com/office/drawing/2014/main" id="{4157E107-80D7-4F9C-9857-E2B38DC6C75A}"/>
              </a:ext>
            </a:extLst>
          </p:cNvPr>
          <p:cNvSpPr>
            <a:spLocks noGrp="1"/>
          </p:cNvSpPr>
          <p:nvPr>
            <p:ph type="title"/>
          </p:nvPr>
        </p:nvSpPr>
        <p:spPr/>
        <p:txBody>
          <a:bodyPr/>
          <a:lstStyle/>
          <a:p>
            <a:r>
              <a:rPr lang="en-IN"/>
              <a:t>Research Motivation</a:t>
            </a:r>
          </a:p>
        </p:txBody>
      </p:sp>
      <p:sp>
        <p:nvSpPr>
          <p:cNvPr id="15" name="TextBox 14">
            <a:extLst>
              <a:ext uri="{FF2B5EF4-FFF2-40B4-BE49-F238E27FC236}">
                <a16:creationId xmlns:a16="http://schemas.microsoft.com/office/drawing/2014/main" id="{FBA94383-DB03-46D8-B589-76F5316146E4}"/>
              </a:ext>
            </a:extLst>
          </p:cNvPr>
          <p:cNvSpPr txBox="1"/>
          <p:nvPr/>
        </p:nvSpPr>
        <p:spPr>
          <a:xfrm>
            <a:off x="1241300" y="5614535"/>
            <a:ext cx="10692467" cy="369332"/>
          </a:xfrm>
          <a:prstGeom prst="rect">
            <a:avLst/>
          </a:prstGeom>
          <a:noFill/>
        </p:spPr>
        <p:txBody>
          <a:bodyPr wrap="square" rtlCol="0">
            <a:spAutoFit/>
          </a:bodyPr>
          <a:lstStyle/>
          <a:p>
            <a:r>
              <a:rPr lang="en-IN">
                <a:solidFill>
                  <a:srgbClr val="002060"/>
                </a:solidFill>
                <a:latin typeface="Gill Sans MT" panose="020B0502020104020203" pitchFamily="34" charset="0"/>
              </a:rPr>
              <a:t>PoC Use-Case:</a:t>
            </a:r>
            <a:r>
              <a:rPr lang="en-IN">
                <a:latin typeface="Gill Sans MT" panose="020B0502020104020203" pitchFamily="34" charset="0"/>
              </a:rPr>
              <a:t> Context Switching use-case of Classic AUTOSAR OS for </a:t>
            </a:r>
            <a:r>
              <a:rPr lang="en-IN" err="1">
                <a:latin typeface="Gill Sans MT" panose="020B0502020104020203" pitchFamily="34" charset="0"/>
              </a:rPr>
              <a:t>TriCore</a:t>
            </a:r>
            <a:r>
              <a:rPr lang="en-IN">
                <a:latin typeface="Gill Sans MT" panose="020B0502020104020203" pitchFamily="34" charset="0"/>
              </a:rPr>
              <a:t> Architecture </a:t>
            </a:r>
          </a:p>
        </p:txBody>
      </p:sp>
      <p:sp>
        <p:nvSpPr>
          <p:cNvPr id="24" name="Title 4">
            <a:extLst>
              <a:ext uri="{FF2B5EF4-FFF2-40B4-BE49-F238E27FC236}">
                <a16:creationId xmlns:a16="http://schemas.microsoft.com/office/drawing/2014/main" id="{37ACAACB-B4A0-4EB0-81B7-00B424FCEC37}"/>
              </a:ext>
            </a:extLst>
          </p:cNvPr>
          <p:cNvSpPr txBox="1">
            <a:spLocks/>
          </p:cNvSpPr>
          <p:nvPr/>
        </p:nvSpPr>
        <p:spPr bwMode="auto">
          <a:xfrm>
            <a:off x="1336541" y="5153220"/>
            <a:ext cx="11193538" cy="50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0" fontAlgn="base" hangingPunct="0">
              <a:spcBef>
                <a:spcPct val="0"/>
              </a:spcBef>
              <a:spcAft>
                <a:spcPct val="0"/>
              </a:spcAft>
              <a:defRPr sz="3200" kern="1200">
                <a:solidFill>
                  <a:srgbClr val="002060"/>
                </a:solidFill>
                <a:latin typeface="Gill Sans MT" panose="020B0502020104020203" pitchFamily="34" charset="0"/>
                <a:ea typeface="ＭＳ Ｐゴシック" charset="0"/>
                <a:cs typeface="Gill Sans MT" panose="020B0502020104020203" pitchFamily="34" charset="0"/>
              </a:defRPr>
            </a:lvl1pPr>
            <a:lvl2pPr algn="l" defTabSz="457200" rtl="0" eaLnBrk="0" fontAlgn="base" hangingPunct="0">
              <a:spcBef>
                <a:spcPct val="0"/>
              </a:spcBef>
              <a:spcAft>
                <a:spcPct val="0"/>
              </a:spcAft>
              <a:defRPr sz="3200">
                <a:solidFill>
                  <a:srgbClr val="595959"/>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200">
                <a:solidFill>
                  <a:srgbClr val="595959"/>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200">
                <a:solidFill>
                  <a:srgbClr val="595959"/>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200">
                <a:solidFill>
                  <a:srgbClr val="595959"/>
                </a:solidFill>
                <a:latin typeface="Arial" charset="0"/>
                <a:ea typeface="ＭＳ Ｐゴシック" charset="0"/>
                <a:cs typeface="ＭＳ Ｐゴシック" charset="0"/>
              </a:defRPr>
            </a:lvl5pPr>
            <a:lvl6pPr marL="457200" algn="l" defTabSz="457200" rtl="0" fontAlgn="base">
              <a:spcBef>
                <a:spcPct val="0"/>
              </a:spcBef>
              <a:spcAft>
                <a:spcPct val="0"/>
              </a:spcAft>
              <a:defRPr sz="3200">
                <a:solidFill>
                  <a:srgbClr val="595959"/>
                </a:solidFill>
                <a:latin typeface="Arial" charset="0"/>
                <a:ea typeface="ＭＳ Ｐゴシック" charset="0"/>
                <a:cs typeface="ＭＳ Ｐゴシック" charset="0"/>
              </a:defRPr>
            </a:lvl6pPr>
            <a:lvl7pPr marL="914400" algn="l" defTabSz="457200" rtl="0" fontAlgn="base">
              <a:spcBef>
                <a:spcPct val="0"/>
              </a:spcBef>
              <a:spcAft>
                <a:spcPct val="0"/>
              </a:spcAft>
              <a:defRPr sz="3200">
                <a:solidFill>
                  <a:srgbClr val="595959"/>
                </a:solidFill>
                <a:latin typeface="Arial" charset="0"/>
                <a:ea typeface="ＭＳ Ｐゴシック" charset="0"/>
                <a:cs typeface="ＭＳ Ｐゴシック" charset="0"/>
              </a:defRPr>
            </a:lvl7pPr>
            <a:lvl8pPr marL="1371600" algn="l" defTabSz="457200" rtl="0" fontAlgn="base">
              <a:spcBef>
                <a:spcPct val="0"/>
              </a:spcBef>
              <a:spcAft>
                <a:spcPct val="0"/>
              </a:spcAft>
              <a:defRPr sz="3200">
                <a:solidFill>
                  <a:srgbClr val="595959"/>
                </a:solidFill>
                <a:latin typeface="Arial" charset="0"/>
                <a:ea typeface="ＭＳ Ｐゴシック" charset="0"/>
                <a:cs typeface="ＭＳ Ｐゴシック" charset="0"/>
              </a:defRPr>
            </a:lvl8pPr>
            <a:lvl9pPr marL="1828800" algn="l" defTabSz="457200" rtl="0" fontAlgn="base">
              <a:spcBef>
                <a:spcPct val="0"/>
              </a:spcBef>
              <a:spcAft>
                <a:spcPct val="0"/>
              </a:spcAft>
              <a:defRPr sz="3200">
                <a:solidFill>
                  <a:srgbClr val="595959"/>
                </a:solidFill>
                <a:latin typeface="Arial" charset="0"/>
                <a:ea typeface="ＭＳ Ｐゴシック" charset="0"/>
                <a:cs typeface="ＭＳ Ｐゴシック" charset="0"/>
              </a:defRPr>
            </a:lvl9pPr>
          </a:lstStyle>
          <a:p>
            <a:r>
              <a:rPr lang="en-IN" sz="2000"/>
              <a:t>Formal Modelling &amp; Verification of Operating System Kernels for Portability &amp; Correctness</a:t>
            </a:r>
          </a:p>
        </p:txBody>
      </p:sp>
      <p:pic>
        <p:nvPicPr>
          <p:cNvPr id="14" name="Picture 13" descr="A person with a mustache&#10;&#10;Description automatically generated with low confidence">
            <a:extLst>
              <a:ext uri="{FF2B5EF4-FFF2-40B4-BE49-F238E27FC236}">
                <a16:creationId xmlns:a16="http://schemas.microsoft.com/office/drawing/2014/main" id="{E570CC66-3E33-4A8D-8883-A0726338D63A}"/>
              </a:ext>
            </a:extLst>
          </p:cNvPr>
          <p:cNvPicPr>
            <a:picLocks noChangeAspect="1"/>
          </p:cNvPicPr>
          <p:nvPr/>
        </p:nvPicPr>
        <p:blipFill>
          <a:blip r:embed="rId3"/>
          <a:stretch>
            <a:fillRect/>
          </a:stretch>
        </p:blipFill>
        <p:spPr>
          <a:xfrm>
            <a:off x="11121144" y="589922"/>
            <a:ext cx="613354" cy="788598"/>
          </a:xfrm>
          <a:prstGeom prst="rect">
            <a:avLst/>
          </a:prstGeom>
          <a:ln>
            <a:solidFill>
              <a:schemeClr val="tx1"/>
            </a:solidFill>
          </a:ln>
        </p:spPr>
      </p:pic>
      <p:sp>
        <p:nvSpPr>
          <p:cNvPr id="16" name="TextBox 15">
            <a:extLst>
              <a:ext uri="{FF2B5EF4-FFF2-40B4-BE49-F238E27FC236}">
                <a16:creationId xmlns:a16="http://schemas.microsoft.com/office/drawing/2014/main" id="{B5CE489C-EDF9-402C-8459-F40878D91BDE}"/>
              </a:ext>
            </a:extLst>
          </p:cNvPr>
          <p:cNvSpPr txBox="1"/>
          <p:nvPr/>
        </p:nvSpPr>
        <p:spPr>
          <a:xfrm>
            <a:off x="10714977" y="1378520"/>
            <a:ext cx="1433607" cy="26161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n-IN" sz="1050">
                <a:solidFill>
                  <a:prstClr val="black"/>
                </a:solidFill>
                <a:latin typeface="Gill Sans MT" panose="020B0502020104020203" pitchFamily="34" charset="0"/>
              </a:rPr>
              <a:t>Vignesh Manjunath</a:t>
            </a:r>
            <a:endParaRPr kumimoji="0" lang="en-IN" sz="1050" b="0" i="0" u="none" strike="noStrike" kern="1200" cap="none" spc="0" normalizeH="0" baseline="0" noProof="0">
              <a:ln>
                <a:noFill/>
              </a:ln>
              <a:solidFill>
                <a:prstClr val="black"/>
              </a:solidFill>
              <a:effectLst/>
              <a:uLnTx/>
              <a:uFillTx/>
              <a:latin typeface="Gill Sans MT" panose="020B0502020104020203" pitchFamily="34" charset="0"/>
              <a:ea typeface="ＭＳ Ｐゴシック" panose="020B0600070205080204" pitchFamily="34" charset="-128"/>
              <a:cs typeface="+mn-cs"/>
            </a:endParaRPr>
          </a:p>
        </p:txBody>
      </p:sp>
      <p:pic>
        <p:nvPicPr>
          <p:cNvPr id="17" name="Picture 8" descr="Target icon PNG and SVG Vector Free Download">
            <a:extLst>
              <a:ext uri="{FF2B5EF4-FFF2-40B4-BE49-F238E27FC236}">
                <a16:creationId xmlns:a16="http://schemas.microsoft.com/office/drawing/2014/main" id="{A70BE77C-38A0-45BE-A356-2325FCABA5F0}"/>
              </a:ext>
            </a:extLst>
          </p:cNvPr>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42286" y="5194487"/>
            <a:ext cx="270139" cy="2638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AA11401-C2EE-4739-B0F3-DDF112456FDA}"/>
              </a:ext>
            </a:extLst>
          </p:cNvPr>
          <p:cNvSpPr txBox="1"/>
          <p:nvPr/>
        </p:nvSpPr>
        <p:spPr>
          <a:xfrm>
            <a:off x="1758350" y="1580446"/>
            <a:ext cx="1565429" cy="400110"/>
          </a:xfrm>
          <a:prstGeom prst="rect">
            <a:avLst/>
          </a:prstGeom>
          <a:noFill/>
        </p:spPr>
        <p:txBody>
          <a:bodyPr wrap="none" rtlCol="0">
            <a:spAutoFit/>
          </a:bodyPr>
          <a:lstStyle/>
          <a:p>
            <a:r>
              <a:rPr lang="en-IN" sz="2000">
                <a:solidFill>
                  <a:srgbClr val="002060"/>
                </a:solidFill>
                <a:latin typeface="Gill Sans MT" panose="020B0502020104020203" pitchFamily="34" charset="0"/>
                <a:ea typeface="ＭＳ Ｐゴシック" charset="0"/>
              </a:rPr>
              <a:t>Conventional</a:t>
            </a:r>
          </a:p>
        </p:txBody>
      </p:sp>
      <p:sp>
        <p:nvSpPr>
          <p:cNvPr id="22" name="TextBox 21">
            <a:extLst>
              <a:ext uri="{FF2B5EF4-FFF2-40B4-BE49-F238E27FC236}">
                <a16:creationId xmlns:a16="http://schemas.microsoft.com/office/drawing/2014/main" id="{63231E8C-59FA-4BAD-8EC9-EDE7AF152F81}"/>
              </a:ext>
            </a:extLst>
          </p:cNvPr>
          <p:cNvSpPr txBox="1"/>
          <p:nvPr/>
        </p:nvSpPr>
        <p:spPr>
          <a:xfrm>
            <a:off x="4709332" y="1584591"/>
            <a:ext cx="1298753" cy="400110"/>
          </a:xfrm>
          <a:prstGeom prst="rect">
            <a:avLst/>
          </a:prstGeom>
          <a:noFill/>
        </p:spPr>
        <p:txBody>
          <a:bodyPr wrap="none" rtlCol="0">
            <a:spAutoFit/>
          </a:bodyPr>
          <a:lstStyle/>
          <a:p>
            <a:r>
              <a:rPr lang="en-IN" sz="2000">
                <a:solidFill>
                  <a:srgbClr val="002060"/>
                </a:solidFill>
                <a:latin typeface="Gill Sans MT" panose="020B0502020104020203" pitchFamily="34" charset="0"/>
                <a:ea typeface="ＭＳ Ｐゴシック" charset="0"/>
              </a:rPr>
              <a:t>Challenges</a:t>
            </a:r>
          </a:p>
        </p:txBody>
      </p:sp>
      <p:sp>
        <p:nvSpPr>
          <p:cNvPr id="23" name="TextBox 22">
            <a:extLst>
              <a:ext uri="{FF2B5EF4-FFF2-40B4-BE49-F238E27FC236}">
                <a16:creationId xmlns:a16="http://schemas.microsoft.com/office/drawing/2014/main" id="{0D5FE932-CC9B-41B7-AAC6-B2F8B898C2E4}"/>
              </a:ext>
            </a:extLst>
          </p:cNvPr>
          <p:cNvSpPr txBox="1"/>
          <p:nvPr/>
        </p:nvSpPr>
        <p:spPr>
          <a:xfrm>
            <a:off x="8178057" y="1585891"/>
            <a:ext cx="2098651" cy="400110"/>
          </a:xfrm>
          <a:prstGeom prst="rect">
            <a:avLst/>
          </a:prstGeom>
          <a:noFill/>
        </p:spPr>
        <p:txBody>
          <a:bodyPr wrap="none" rtlCol="0">
            <a:spAutoFit/>
          </a:bodyPr>
          <a:lstStyle/>
          <a:p>
            <a:r>
              <a:rPr lang="en-IN" sz="2000">
                <a:solidFill>
                  <a:srgbClr val="002060"/>
                </a:solidFill>
                <a:latin typeface="Gill Sans MT" panose="020B0502020104020203" pitchFamily="34" charset="0"/>
                <a:ea typeface="ＭＳ Ｐゴシック" charset="0"/>
              </a:rPr>
              <a:t>Proposed Solution</a:t>
            </a:r>
          </a:p>
        </p:txBody>
      </p:sp>
      <p:sp>
        <p:nvSpPr>
          <p:cNvPr id="26" name="Content Placeholder 25">
            <a:extLst>
              <a:ext uri="{FF2B5EF4-FFF2-40B4-BE49-F238E27FC236}">
                <a16:creationId xmlns:a16="http://schemas.microsoft.com/office/drawing/2014/main" id="{D261BCDD-8EFB-4DD3-A326-DCDBB2B636EB}"/>
              </a:ext>
            </a:extLst>
          </p:cNvPr>
          <p:cNvSpPr txBox="1">
            <a:spLocks noGrp="1"/>
          </p:cNvSpPr>
          <p:nvPr>
            <p:ph sz="quarter" idx="18"/>
          </p:nvPr>
        </p:nvSpPr>
        <p:spPr>
          <a:xfrm>
            <a:off x="739775" y="190500"/>
            <a:ext cx="8877687" cy="307777"/>
          </a:xfrm>
          <a:prstGeom prst="rect">
            <a:avLst/>
          </a:prstGeom>
          <a:noFill/>
        </p:spPr>
        <p:txBody>
          <a:bodyPr wrap="none" rtlCol="0">
            <a:spAutoFit/>
          </a:bodyPr>
          <a:lstStyle/>
          <a:p>
            <a:r>
              <a:rPr lang="en-IN" sz="2000"/>
              <a:t>Formal Modeling and Verification of Low-Level OS Code using Abstract Interpretation</a:t>
            </a:r>
            <a:endParaRPr lang="en-IN" sz="2000">
              <a:solidFill>
                <a:srgbClr val="002060"/>
              </a:solidFill>
              <a:latin typeface="Gill Sans MT" panose="020B0502020104020203" pitchFamily="34" charset="0"/>
              <a:ea typeface="ＭＳ Ｐゴシック" charset="0"/>
            </a:endParaRPr>
          </a:p>
        </p:txBody>
      </p:sp>
      <p:grpSp>
        <p:nvGrpSpPr>
          <p:cNvPr id="1027" name="Group 1026">
            <a:extLst>
              <a:ext uri="{FF2B5EF4-FFF2-40B4-BE49-F238E27FC236}">
                <a16:creationId xmlns:a16="http://schemas.microsoft.com/office/drawing/2014/main" id="{7AC82C68-5BA5-42AD-B10B-364F5FB69354}"/>
              </a:ext>
            </a:extLst>
          </p:cNvPr>
          <p:cNvGrpSpPr/>
          <p:nvPr/>
        </p:nvGrpSpPr>
        <p:grpSpPr>
          <a:xfrm>
            <a:off x="1519801" y="2144361"/>
            <a:ext cx="2182034" cy="2717619"/>
            <a:chOff x="942285" y="2144361"/>
            <a:chExt cx="2182034" cy="2717619"/>
          </a:xfrm>
        </p:grpSpPr>
        <p:grpSp>
          <p:nvGrpSpPr>
            <p:cNvPr id="69" name="Group 68">
              <a:extLst>
                <a:ext uri="{FF2B5EF4-FFF2-40B4-BE49-F238E27FC236}">
                  <a16:creationId xmlns:a16="http://schemas.microsoft.com/office/drawing/2014/main" id="{F46463C3-6529-47AE-A1BF-C414BA02D0F6}"/>
                </a:ext>
              </a:extLst>
            </p:cNvPr>
            <p:cNvGrpSpPr/>
            <p:nvPr/>
          </p:nvGrpSpPr>
          <p:grpSpPr>
            <a:xfrm>
              <a:off x="942286" y="2144361"/>
              <a:ext cx="1494344" cy="713259"/>
              <a:chOff x="942286" y="2192487"/>
              <a:chExt cx="1494344" cy="713259"/>
            </a:xfrm>
          </p:grpSpPr>
          <p:pic>
            <p:nvPicPr>
              <p:cNvPr id="25" name="Graphic 24" descr="Web design outline">
                <a:extLst>
                  <a:ext uri="{FF2B5EF4-FFF2-40B4-BE49-F238E27FC236}">
                    <a16:creationId xmlns:a16="http://schemas.microsoft.com/office/drawing/2014/main" id="{822BBD14-555D-4B44-9A38-70ADE6E1971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2286" y="2192487"/>
                <a:ext cx="713259" cy="713259"/>
              </a:xfrm>
              <a:prstGeom prst="rect">
                <a:avLst/>
              </a:prstGeom>
            </p:spPr>
          </p:pic>
          <p:sp>
            <p:nvSpPr>
              <p:cNvPr id="31" name="TextBox 30">
                <a:extLst>
                  <a:ext uri="{FF2B5EF4-FFF2-40B4-BE49-F238E27FC236}">
                    <a16:creationId xmlns:a16="http://schemas.microsoft.com/office/drawing/2014/main" id="{8495A68F-A40E-4F25-A093-D4B46606C92A}"/>
                  </a:ext>
                </a:extLst>
              </p:cNvPr>
              <p:cNvSpPr txBox="1"/>
              <p:nvPr/>
            </p:nvSpPr>
            <p:spPr>
              <a:xfrm>
                <a:off x="1790299" y="2364450"/>
                <a:ext cx="646331" cy="338554"/>
              </a:xfrm>
              <a:prstGeom prst="rect">
                <a:avLst/>
              </a:prstGeom>
              <a:noFill/>
            </p:spPr>
            <p:txBody>
              <a:bodyPr wrap="none" rtlCol="0">
                <a:spAutoFit/>
              </a:bodyPr>
              <a:lstStyle/>
              <a:p>
                <a:r>
                  <a:rPr lang="en-IN" sz="1600">
                    <a:latin typeface="Gill Sans MT" panose="020B0502020104020203" pitchFamily="34" charset="0"/>
                  </a:rPr>
                  <a:t>Code</a:t>
                </a:r>
              </a:p>
            </p:txBody>
          </p:sp>
        </p:grpSp>
        <p:grpSp>
          <p:nvGrpSpPr>
            <p:cNvPr id="68" name="Group 67">
              <a:extLst>
                <a:ext uri="{FF2B5EF4-FFF2-40B4-BE49-F238E27FC236}">
                  <a16:creationId xmlns:a16="http://schemas.microsoft.com/office/drawing/2014/main" id="{AF149A7C-D170-45C0-88BA-ABA60AC2A890}"/>
                </a:ext>
              </a:extLst>
            </p:cNvPr>
            <p:cNvGrpSpPr/>
            <p:nvPr/>
          </p:nvGrpSpPr>
          <p:grpSpPr>
            <a:xfrm>
              <a:off x="942285" y="3085537"/>
              <a:ext cx="2182034" cy="713259"/>
              <a:chOff x="942285" y="3027789"/>
              <a:chExt cx="2182034" cy="713259"/>
            </a:xfrm>
          </p:grpSpPr>
          <p:pic>
            <p:nvPicPr>
              <p:cNvPr id="28" name="Graphic 27" descr="Settings outline">
                <a:extLst>
                  <a:ext uri="{FF2B5EF4-FFF2-40B4-BE49-F238E27FC236}">
                    <a16:creationId xmlns:a16="http://schemas.microsoft.com/office/drawing/2014/main" id="{6B40C55A-7AC8-4E49-807E-3BF964E963C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2285" y="3027789"/>
                <a:ext cx="713259" cy="713259"/>
              </a:xfrm>
              <a:prstGeom prst="rect">
                <a:avLst/>
              </a:prstGeom>
            </p:spPr>
          </p:pic>
          <p:sp>
            <p:nvSpPr>
              <p:cNvPr id="35" name="TextBox 34">
                <a:extLst>
                  <a:ext uri="{FF2B5EF4-FFF2-40B4-BE49-F238E27FC236}">
                    <a16:creationId xmlns:a16="http://schemas.microsoft.com/office/drawing/2014/main" id="{1C542359-1D8E-447B-A65F-436C09C19761}"/>
                  </a:ext>
                </a:extLst>
              </p:cNvPr>
              <p:cNvSpPr txBox="1"/>
              <p:nvPr/>
            </p:nvSpPr>
            <p:spPr>
              <a:xfrm>
                <a:off x="1790299" y="3206966"/>
                <a:ext cx="1334020" cy="338554"/>
              </a:xfrm>
              <a:prstGeom prst="rect">
                <a:avLst/>
              </a:prstGeom>
              <a:noFill/>
            </p:spPr>
            <p:txBody>
              <a:bodyPr wrap="none" rtlCol="0">
                <a:spAutoFit/>
              </a:bodyPr>
              <a:lstStyle/>
              <a:p>
                <a:r>
                  <a:rPr lang="en-IN" sz="1600">
                    <a:latin typeface="Gill Sans MT" panose="020B0502020104020203" pitchFamily="34" charset="0"/>
                  </a:rPr>
                  <a:t>Configuration</a:t>
                </a:r>
              </a:p>
            </p:txBody>
          </p:sp>
        </p:grpSp>
        <p:grpSp>
          <p:nvGrpSpPr>
            <p:cNvPr id="47" name="Group 46">
              <a:extLst>
                <a:ext uri="{FF2B5EF4-FFF2-40B4-BE49-F238E27FC236}">
                  <a16:creationId xmlns:a16="http://schemas.microsoft.com/office/drawing/2014/main" id="{61D62549-FD0A-4DCC-999D-DDAB3F1E35A0}"/>
                </a:ext>
              </a:extLst>
            </p:cNvPr>
            <p:cNvGrpSpPr/>
            <p:nvPr/>
          </p:nvGrpSpPr>
          <p:grpSpPr>
            <a:xfrm>
              <a:off x="974962" y="4148721"/>
              <a:ext cx="1811635" cy="713259"/>
              <a:chOff x="974962" y="3869590"/>
              <a:chExt cx="1811635" cy="713259"/>
            </a:xfrm>
          </p:grpSpPr>
          <p:pic>
            <p:nvPicPr>
              <p:cNvPr id="30" name="Graphic 29" descr="Checklist outline">
                <a:extLst>
                  <a:ext uri="{FF2B5EF4-FFF2-40B4-BE49-F238E27FC236}">
                    <a16:creationId xmlns:a16="http://schemas.microsoft.com/office/drawing/2014/main" id="{32D61F9D-9D0E-41F3-986A-93B43F00CFE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74962" y="3869590"/>
                <a:ext cx="713259" cy="713259"/>
              </a:xfrm>
              <a:prstGeom prst="rect">
                <a:avLst/>
              </a:prstGeom>
            </p:spPr>
          </p:pic>
          <p:sp>
            <p:nvSpPr>
              <p:cNvPr id="36" name="TextBox 35">
                <a:extLst>
                  <a:ext uri="{FF2B5EF4-FFF2-40B4-BE49-F238E27FC236}">
                    <a16:creationId xmlns:a16="http://schemas.microsoft.com/office/drawing/2014/main" id="{C260D2A7-C0FE-4ECB-9A00-173700D44918}"/>
                  </a:ext>
                </a:extLst>
              </p:cNvPr>
              <p:cNvSpPr txBox="1"/>
              <p:nvPr/>
            </p:nvSpPr>
            <p:spPr>
              <a:xfrm>
                <a:off x="1790299" y="4041553"/>
                <a:ext cx="996298" cy="338554"/>
              </a:xfrm>
              <a:prstGeom prst="rect">
                <a:avLst/>
              </a:prstGeom>
              <a:noFill/>
            </p:spPr>
            <p:txBody>
              <a:bodyPr wrap="none" rtlCol="0">
                <a:spAutoFit/>
              </a:bodyPr>
              <a:lstStyle/>
              <a:p>
                <a:r>
                  <a:rPr lang="en-IN" sz="1600">
                    <a:latin typeface="Gill Sans MT" panose="020B0502020104020203" pitchFamily="34" charset="0"/>
                  </a:rPr>
                  <a:t>Validation</a:t>
                </a:r>
              </a:p>
            </p:txBody>
          </p:sp>
        </p:grpSp>
      </p:grpSp>
      <p:grpSp>
        <p:nvGrpSpPr>
          <p:cNvPr id="1028" name="Group 1027">
            <a:extLst>
              <a:ext uri="{FF2B5EF4-FFF2-40B4-BE49-F238E27FC236}">
                <a16:creationId xmlns:a16="http://schemas.microsoft.com/office/drawing/2014/main" id="{B3409F35-47F7-49D7-847B-4BF7B19BD240}"/>
              </a:ext>
            </a:extLst>
          </p:cNvPr>
          <p:cNvGrpSpPr/>
          <p:nvPr/>
        </p:nvGrpSpPr>
        <p:grpSpPr>
          <a:xfrm>
            <a:off x="4283594" y="2573722"/>
            <a:ext cx="2522430" cy="1849183"/>
            <a:chOff x="4283594" y="2573722"/>
            <a:chExt cx="2522430" cy="1849183"/>
          </a:xfrm>
        </p:grpSpPr>
        <p:grpSp>
          <p:nvGrpSpPr>
            <p:cNvPr id="70" name="Group 69">
              <a:extLst>
                <a:ext uri="{FF2B5EF4-FFF2-40B4-BE49-F238E27FC236}">
                  <a16:creationId xmlns:a16="http://schemas.microsoft.com/office/drawing/2014/main" id="{2D0A0328-EF7D-44A2-AE4D-B3C316E7F4A7}"/>
                </a:ext>
              </a:extLst>
            </p:cNvPr>
            <p:cNvGrpSpPr/>
            <p:nvPr/>
          </p:nvGrpSpPr>
          <p:grpSpPr>
            <a:xfrm>
              <a:off x="4283594" y="2573722"/>
              <a:ext cx="2522430" cy="713259"/>
              <a:chOff x="4283594" y="2564100"/>
              <a:chExt cx="2522430" cy="713259"/>
            </a:xfrm>
          </p:grpSpPr>
          <p:pic>
            <p:nvPicPr>
              <p:cNvPr id="38" name="Graphic 37" descr="Spinning Plates outline">
                <a:extLst>
                  <a:ext uri="{FF2B5EF4-FFF2-40B4-BE49-F238E27FC236}">
                    <a16:creationId xmlns:a16="http://schemas.microsoft.com/office/drawing/2014/main" id="{DB06A481-2A9A-4D1E-B17D-A3D2696C090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283594" y="2564100"/>
                <a:ext cx="713259" cy="713259"/>
              </a:xfrm>
              <a:prstGeom prst="rect">
                <a:avLst/>
              </a:prstGeom>
            </p:spPr>
          </p:pic>
          <p:sp>
            <p:nvSpPr>
              <p:cNvPr id="48" name="TextBox 47">
                <a:extLst>
                  <a:ext uri="{FF2B5EF4-FFF2-40B4-BE49-F238E27FC236}">
                    <a16:creationId xmlns:a16="http://schemas.microsoft.com/office/drawing/2014/main" id="{B8660CAB-B3CE-448F-A5BE-37E6CA8E3676}"/>
                  </a:ext>
                </a:extLst>
              </p:cNvPr>
              <p:cNvSpPr txBox="1"/>
              <p:nvPr/>
            </p:nvSpPr>
            <p:spPr>
              <a:xfrm>
                <a:off x="5114086" y="2598918"/>
                <a:ext cx="1691938" cy="584775"/>
              </a:xfrm>
              <a:prstGeom prst="rect">
                <a:avLst/>
              </a:prstGeom>
              <a:noFill/>
            </p:spPr>
            <p:txBody>
              <a:bodyPr wrap="none" rtlCol="0">
                <a:spAutoFit/>
              </a:bodyPr>
              <a:lstStyle/>
              <a:p>
                <a:r>
                  <a:rPr lang="en-IN" sz="1600">
                    <a:latin typeface="Gill Sans MT" panose="020B0502020104020203" pitchFamily="34" charset="0"/>
                  </a:rPr>
                  <a:t>Manual Porting</a:t>
                </a:r>
              </a:p>
              <a:p>
                <a:r>
                  <a:rPr lang="en-IN" sz="1600">
                    <a:latin typeface="Gill Sans MT" panose="020B0502020104020203" pitchFamily="34" charset="0"/>
                  </a:rPr>
                  <a:t>[Low-Level Code]</a:t>
                </a:r>
              </a:p>
            </p:txBody>
          </p:sp>
        </p:grpSp>
        <p:grpSp>
          <p:nvGrpSpPr>
            <p:cNvPr id="71" name="Group 70">
              <a:extLst>
                <a:ext uri="{FF2B5EF4-FFF2-40B4-BE49-F238E27FC236}">
                  <a16:creationId xmlns:a16="http://schemas.microsoft.com/office/drawing/2014/main" id="{E9853531-B2D2-453D-9F07-B579DF925F61}"/>
                </a:ext>
              </a:extLst>
            </p:cNvPr>
            <p:cNvGrpSpPr/>
            <p:nvPr/>
          </p:nvGrpSpPr>
          <p:grpSpPr>
            <a:xfrm>
              <a:off x="4400827" y="3709646"/>
              <a:ext cx="2061027" cy="713259"/>
              <a:chOff x="4400827" y="3536389"/>
              <a:chExt cx="2061027" cy="713259"/>
            </a:xfrm>
          </p:grpSpPr>
          <p:cxnSp>
            <p:nvCxnSpPr>
              <p:cNvPr id="40" name="Connector: Curved 39">
                <a:extLst>
                  <a:ext uri="{FF2B5EF4-FFF2-40B4-BE49-F238E27FC236}">
                    <a16:creationId xmlns:a16="http://schemas.microsoft.com/office/drawing/2014/main" id="{0AC1BA4B-4B09-4D28-9E35-4068413A5972}"/>
                  </a:ext>
                </a:extLst>
              </p:cNvPr>
              <p:cNvCxnSpPr>
                <a:cxnSpLocks/>
              </p:cNvCxnSpPr>
              <p:nvPr/>
            </p:nvCxnSpPr>
            <p:spPr>
              <a:xfrm rot="10800000" flipH="1">
                <a:off x="4529332" y="3576975"/>
                <a:ext cx="180000" cy="180000"/>
              </a:xfrm>
              <a:prstGeom prst="curvedConnector4">
                <a:avLst>
                  <a:gd name="adj1" fmla="val -64100"/>
                  <a:gd name="adj2" fmla="val 164100"/>
                </a:avLst>
              </a:prstGeom>
              <a:ln w="19050">
                <a:solidFill>
                  <a:schemeClr val="tx1">
                    <a:lumMod val="95000"/>
                    <a:lumOff val="5000"/>
                  </a:schemeClr>
                </a:solidFill>
                <a:tailEnd type="triangle"/>
              </a:ln>
              <a:effectLst/>
            </p:spPr>
            <p:style>
              <a:lnRef idx="2">
                <a:schemeClr val="accent1"/>
              </a:lnRef>
              <a:fillRef idx="0">
                <a:schemeClr val="accent1"/>
              </a:fillRef>
              <a:effectRef idx="1">
                <a:schemeClr val="accent1"/>
              </a:effectRef>
              <a:fontRef idx="minor">
                <a:schemeClr val="tx1"/>
              </a:fontRef>
            </p:style>
          </p:cxnSp>
          <p:pic>
            <p:nvPicPr>
              <p:cNvPr id="45" name="Graphic 44" descr="List outline">
                <a:extLst>
                  <a:ext uri="{FF2B5EF4-FFF2-40B4-BE49-F238E27FC236}">
                    <a16:creationId xmlns:a16="http://schemas.microsoft.com/office/drawing/2014/main" id="{66750E49-EA88-4084-81B3-AAD2B610B22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4400827" y="3536389"/>
                <a:ext cx="713259" cy="713259"/>
              </a:xfrm>
              <a:prstGeom prst="rect">
                <a:avLst/>
              </a:prstGeom>
            </p:spPr>
          </p:pic>
          <p:sp>
            <p:nvSpPr>
              <p:cNvPr id="49" name="TextBox 48">
                <a:extLst>
                  <a:ext uri="{FF2B5EF4-FFF2-40B4-BE49-F238E27FC236}">
                    <a16:creationId xmlns:a16="http://schemas.microsoft.com/office/drawing/2014/main" id="{92CB49FF-1470-470E-AE13-BC02518CE9CB}"/>
                  </a:ext>
                </a:extLst>
              </p:cNvPr>
              <p:cNvSpPr txBox="1"/>
              <p:nvPr/>
            </p:nvSpPr>
            <p:spPr>
              <a:xfrm>
                <a:off x="5178618" y="3569852"/>
                <a:ext cx="1283236" cy="584775"/>
              </a:xfrm>
              <a:prstGeom prst="rect">
                <a:avLst/>
              </a:prstGeom>
              <a:noFill/>
            </p:spPr>
            <p:txBody>
              <a:bodyPr wrap="none" rtlCol="0">
                <a:spAutoFit/>
              </a:bodyPr>
              <a:lstStyle/>
              <a:p>
                <a:r>
                  <a:rPr lang="en-IN" sz="1600">
                    <a:latin typeface="Gill Sans MT" panose="020B0502020104020203" pitchFamily="34" charset="0"/>
                  </a:rPr>
                  <a:t>Total </a:t>
                </a:r>
              </a:p>
              <a:p>
                <a:r>
                  <a:rPr lang="en-IN" sz="1600">
                    <a:latin typeface="Gill Sans MT" panose="020B0502020104020203" pitchFamily="34" charset="0"/>
                  </a:rPr>
                  <a:t>Re-Validation</a:t>
                </a:r>
              </a:p>
            </p:txBody>
          </p:sp>
        </p:grpSp>
      </p:grpSp>
      <p:sp>
        <p:nvSpPr>
          <p:cNvPr id="96" name="TextBox 95">
            <a:extLst>
              <a:ext uri="{FF2B5EF4-FFF2-40B4-BE49-F238E27FC236}">
                <a16:creationId xmlns:a16="http://schemas.microsoft.com/office/drawing/2014/main" id="{E399F2C9-97DC-479D-92F7-96A11A905AAD}"/>
              </a:ext>
            </a:extLst>
          </p:cNvPr>
          <p:cNvSpPr txBox="1"/>
          <p:nvPr/>
        </p:nvSpPr>
        <p:spPr>
          <a:xfrm>
            <a:off x="8471020" y="2347821"/>
            <a:ext cx="2124428" cy="338554"/>
          </a:xfrm>
          <a:prstGeom prst="rect">
            <a:avLst/>
          </a:prstGeom>
          <a:noFill/>
        </p:spPr>
        <p:txBody>
          <a:bodyPr wrap="none" rtlCol="0">
            <a:spAutoFit/>
          </a:bodyPr>
          <a:lstStyle/>
          <a:p>
            <a:r>
              <a:rPr lang="en-IN" sz="1600">
                <a:solidFill>
                  <a:schemeClr val="accent3">
                    <a:lumMod val="75000"/>
                  </a:schemeClr>
                </a:solidFill>
                <a:latin typeface="Gill Sans MT" panose="020B0502020104020203" pitchFamily="34" charset="0"/>
              </a:rPr>
              <a:t>Formal models of BSW</a:t>
            </a:r>
          </a:p>
        </p:txBody>
      </p:sp>
      <p:grpSp>
        <p:nvGrpSpPr>
          <p:cNvPr id="97" name="Group 96">
            <a:extLst>
              <a:ext uri="{FF2B5EF4-FFF2-40B4-BE49-F238E27FC236}">
                <a16:creationId xmlns:a16="http://schemas.microsoft.com/office/drawing/2014/main" id="{ECD1F4EB-C5C2-4265-B129-3F734408E579}"/>
              </a:ext>
            </a:extLst>
          </p:cNvPr>
          <p:cNvGrpSpPr/>
          <p:nvPr/>
        </p:nvGrpSpPr>
        <p:grpSpPr>
          <a:xfrm>
            <a:off x="7768400" y="2259860"/>
            <a:ext cx="571280" cy="550807"/>
            <a:chOff x="2729053" y="97800"/>
            <a:chExt cx="2697955" cy="2601266"/>
          </a:xfrm>
        </p:grpSpPr>
        <p:pic>
          <p:nvPicPr>
            <p:cNvPr id="98" name="Picture 2" descr="Engineering Level 3 Single Unit - Semester Learning &amp;amp; Development Ltd">
              <a:extLst>
                <a:ext uri="{FF2B5EF4-FFF2-40B4-BE49-F238E27FC236}">
                  <a16:creationId xmlns:a16="http://schemas.microsoft.com/office/drawing/2014/main" id="{D44CE88A-B779-4770-AD5C-195187FD3B9B}"/>
                </a:ext>
              </a:extLst>
            </p:cNvPr>
            <p:cNvPicPr>
              <a:picLocks noChangeAspect="1" noChangeArrowheads="1"/>
            </p:cNvPicPr>
            <p:nvPr/>
          </p:nvPicPr>
          <p:blipFill rotWithShape="1">
            <a:blip r:embed="rId16">
              <a:duotone>
                <a:schemeClr val="accent3">
                  <a:shade val="45000"/>
                  <a:satMod val="135000"/>
                </a:schemeClr>
                <a:prstClr val="white"/>
              </a:duotone>
              <a:extLst>
                <a:ext uri="{28A0092B-C50C-407E-A947-70E740481C1C}">
                  <a14:useLocalDpi xmlns:a14="http://schemas.microsoft.com/office/drawing/2010/main" val="0"/>
                </a:ext>
              </a:extLst>
            </a:blip>
            <a:srcRect l="27470" t="34413" r="25362" b="11087"/>
            <a:stretch/>
          </p:blipFill>
          <p:spPr bwMode="auto">
            <a:xfrm>
              <a:off x="3195260" y="873906"/>
              <a:ext cx="898552" cy="1038226"/>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 descr="Engineering Level 3 Single Unit - Semester Learning &amp;amp; Development Ltd">
              <a:extLst>
                <a:ext uri="{FF2B5EF4-FFF2-40B4-BE49-F238E27FC236}">
                  <a16:creationId xmlns:a16="http://schemas.microsoft.com/office/drawing/2014/main" id="{9FC29BD9-971F-4E83-AF67-504A95098CFC}"/>
                </a:ext>
              </a:extLst>
            </p:cNvPr>
            <p:cNvPicPr>
              <a:picLocks noChangeAspect="1" noChangeArrowheads="1"/>
            </p:cNvPicPr>
            <p:nvPr/>
          </p:nvPicPr>
          <p:blipFill rotWithShape="1">
            <a:blip r:embed="rId16">
              <a:duotone>
                <a:schemeClr val="accent3">
                  <a:shade val="45000"/>
                  <a:satMod val="135000"/>
                </a:schemeClr>
                <a:prstClr val="white"/>
              </a:duotone>
              <a:extLst>
                <a:ext uri="{28A0092B-C50C-407E-A947-70E740481C1C}">
                  <a14:useLocalDpi xmlns:a14="http://schemas.microsoft.com/office/drawing/2010/main" val="0"/>
                </a:ext>
              </a:extLst>
            </a:blip>
            <a:srcRect l="27470" t="34413" r="25362" b="11087"/>
            <a:stretch/>
          </p:blipFill>
          <p:spPr bwMode="auto">
            <a:xfrm>
              <a:off x="4079180" y="873906"/>
              <a:ext cx="898552" cy="1038226"/>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 descr="Engineering Level 3 Single Unit - Semester Learning &amp;amp; Development Ltd">
              <a:extLst>
                <a:ext uri="{FF2B5EF4-FFF2-40B4-BE49-F238E27FC236}">
                  <a16:creationId xmlns:a16="http://schemas.microsoft.com/office/drawing/2014/main" id="{42DAFA5E-5078-4DAF-86B0-62D155B460D2}"/>
                </a:ext>
              </a:extLst>
            </p:cNvPr>
            <p:cNvPicPr>
              <a:picLocks noChangeAspect="1" noChangeArrowheads="1"/>
            </p:cNvPicPr>
            <p:nvPr/>
          </p:nvPicPr>
          <p:blipFill rotWithShape="1">
            <a:blip r:embed="rId16">
              <a:duotone>
                <a:schemeClr val="accent3">
                  <a:shade val="45000"/>
                  <a:satMod val="135000"/>
                </a:schemeClr>
                <a:prstClr val="white"/>
              </a:duotone>
              <a:extLst>
                <a:ext uri="{28A0092B-C50C-407E-A947-70E740481C1C}">
                  <a14:useLocalDpi xmlns:a14="http://schemas.microsoft.com/office/drawing/2010/main" val="0"/>
                </a:ext>
              </a:extLst>
            </a:blip>
            <a:srcRect l="27470" t="34413" r="25362" b="11087"/>
            <a:stretch/>
          </p:blipFill>
          <p:spPr bwMode="auto">
            <a:xfrm>
              <a:off x="3629904" y="1649559"/>
              <a:ext cx="898551"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Engineering Level 3 Single Unit - Semester Learning &amp;amp; Development Ltd">
              <a:extLst>
                <a:ext uri="{FF2B5EF4-FFF2-40B4-BE49-F238E27FC236}">
                  <a16:creationId xmlns:a16="http://schemas.microsoft.com/office/drawing/2014/main" id="{2270E960-52B0-4262-83E9-0C38E2EBA33B}"/>
                </a:ext>
              </a:extLst>
            </p:cNvPr>
            <p:cNvPicPr>
              <a:picLocks noChangeAspect="1" noChangeArrowheads="1"/>
            </p:cNvPicPr>
            <p:nvPr/>
          </p:nvPicPr>
          <p:blipFill rotWithShape="1">
            <a:blip r:embed="rId16">
              <a:duotone>
                <a:schemeClr val="accent3">
                  <a:shade val="45000"/>
                  <a:satMod val="135000"/>
                </a:schemeClr>
                <a:prstClr val="white"/>
              </a:duotone>
              <a:extLst>
                <a:ext uri="{28A0092B-C50C-407E-A947-70E740481C1C}">
                  <a14:useLocalDpi xmlns:a14="http://schemas.microsoft.com/office/drawing/2010/main" val="0"/>
                </a:ext>
              </a:extLst>
            </a:blip>
            <a:srcRect l="27470" t="34413" r="25362" b="11087"/>
            <a:stretch/>
          </p:blipFill>
          <p:spPr bwMode="auto">
            <a:xfrm>
              <a:off x="3629904" y="98252"/>
              <a:ext cx="898552" cy="1038226"/>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descr="Engineering Level 3 Single Unit - Semester Learning &amp;amp; Development Ltd">
              <a:extLst>
                <a:ext uri="{FF2B5EF4-FFF2-40B4-BE49-F238E27FC236}">
                  <a16:creationId xmlns:a16="http://schemas.microsoft.com/office/drawing/2014/main" id="{19E5D49D-3242-452B-A245-AB5CFF8536F6}"/>
                </a:ext>
              </a:extLst>
            </p:cNvPr>
            <p:cNvPicPr>
              <a:picLocks noChangeAspect="1" noChangeArrowheads="1"/>
            </p:cNvPicPr>
            <p:nvPr/>
          </p:nvPicPr>
          <p:blipFill rotWithShape="1">
            <a:blip r:embed="rId16">
              <a:duotone>
                <a:schemeClr val="accent3">
                  <a:shade val="45000"/>
                  <a:satMod val="135000"/>
                </a:schemeClr>
                <a:prstClr val="white"/>
              </a:duotone>
              <a:extLst>
                <a:ext uri="{28A0092B-C50C-407E-A947-70E740481C1C}">
                  <a14:useLocalDpi xmlns:a14="http://schemas.microsoft.com/office/drawing/2010/main" val="0"/>
                </a:ext>
              </a:extLst>
            </a:blip>
            <a:srcRect l="27470" t="34413" r="25362" b="11087"/>
            <a:stretch/>
          </p:blipFill>
          <p:spPr bwMode="auto">
            <a:xfrm>
              <a:off x="4528456" y="1649560"/>
              <a:ext cx="898552" cy="1038226"/>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 descr="Engineering Level 3 Single Unit - Semester Learning &amp;amp; Development Ltd">
              <a:extLst>
                <a:ext uri="{FF2B5EF4-FFF2-40B4-BE49-F238E27FC236}">
                  <a16:creationId xmlns:a16="http://schemas.microsoft.com/office/drawing/2014/main" id="{A7B368A9-CBCC-4519-930B-8E7657249E07}"/>
                </a:ext>
              </a:extLst>
            </p:cNvPr>
            <p:cNvPicPr>
              <a:picLocks noChangeAspect="1" noChangeArrowheads="1"/>
            </p:cNvPicPr>
            <p:nvPr/>
          </p:nvPicPr>
          <p:blipFill rotWithShape="1">
            <a:blip r:embed="rId16">
              <a:duotone>
                <a:schemeClr val="accent3">
                  <a:shade val="45000"/>
                  <a:satMod val="135000"/>
                </a:schemeClr>
                <a:prstClr val="white"/>
              </a:duotone>
              <a:extLst>
                <a:ext uri="{28A0092B-C50C-407E-A947-70E740481C1C}">
                  <a14:useLocalDpi xmlns:a14="http://schemas.microsoft.com/office/drawing/2010/main" val="0"/>
                </a:ext>
              </a:extLst>
            </a:blip>
            <a:srcRect l="27470" t="34413" r="25362" b="11087"/>
            <a:stretch/>
          </p:blipFill>
          <p:spPr bwMode="auto">
            <a:xfrm>
              <a:off x="4528456" y="97800"/>
              <a:ext cx="898552" cy="1038226"/>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 descr="Engineering Level 3 Single Unit - Semester Learning &amp;amp; Development Ltd">
              <a:extLst>
                <a:ext uri="{FF2B5EF4-FFF2-40B4-BE49-F238E27FC236}">
                  <a16:creationId xmlns:a16="http://schemas.microsoft.com/office/drawing/2014/main" id="{1FF68663-E298-46D1-9E47-AEFA4CB608AC}"/>
                </a:ext>
              </a:extLst>
            </p:cNvPr>
            <p:cNvPicPr>
              <a:picLocks noChangeAspect="1" noChangeArrowheads="1"/>
            </p:cNvPicPr>
            <p:nvPr/>
          </p:nvPicPr>
          <p:blipFill rotWithShape="1">
            <a:blip r:embed="rId16">
              <a:duotone>
                <a:schemeClr val="accent3">
                  <a:shade val="45000"/>
                  <a:satMod val="135000"/>
                </a:schemeClr>
                <a:prstClr val="white"/>
              </a:duotone>
              <a:extLst>
                <a:ext uri="{28A0092B-C50C-407E-A947-70E740481C1C}">
                  <a14:useLocalDpi xmlns:a14="http://schemas.microsoft.com/office/drawing/2010/main" val="0"/>
                </a:ext>
              </a:extLst>
            </a:blip>
            <a:srcRect l="27470" t="34413" r="25362" b="11087"/>
            <a:stretch/>
          </p:blipFill>
          <p:spPr bwMode="auto">
            <a:xfrm>
              <a:off x="2729053" y="115931"/>
              <a:ext cx="898552" cy="1038226"/>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2" descr="Engineering Level 3 Single Unit - Semester Learning &amp;amp; Development Ltd">
              <a:extLst>
                <a:ext uri="{FF2B5EF4-FFF2-40B4-BE49-F238E27FC236}">
                  <a16:creationId xmlns:a16="http://schemas.microsoft.com/office/drawing/2014/main" id="{FF94B303-476E-4961-A576-0E32E758EDB7}"/>
                </a:ext>
              </a:extLst>
            </p:cNvPr>
            <p:cNvPicPr>
              <a:picLocks noChangeAspect="1" noChangeArrowheads="1"/>
            </p:cNvPicPr>
            <p:nvPr/>
          </p:nvPicPr>
          <p:blipFill rotWithShape="1">
            <a:blip r:embed="rId16">
              <a:duotone>
                <a:schemeClr val="accent3">
                  <a:shade val="45000"/>
                  <a:satMod val="135000"/>
                </a:schemeClr>
                <a:prstClr val="white"/>
              </a:duotone>
              <a:extLst>
                <a:ext uri="{28A0092B-C50C-407E-A947-70E740481C1C}">
                  <a14:useLocalDpi xmlns:a14="http://schemas.microsoft.com/office/drawing/2010/main" val="0"/>
                </a:ext>
              </a:extLst>
            </a:blip>
            <a:srcRect l="27470" t="34413" r="25362" b="11087"/>
            <a:stretch/>
          </p:blipFill>
          <p:spPr bwMode="auto">
            <a:xfrm>
              <a:off x="2738668" y="1660840"/>
              <a:ext cx="898552" cy="1038226"/>
            </a:xfrm>
            <a:prstGeom prst="rect">
              <a:avLst/>
            </a:prstGeom>
            <a:noFill/>
            <a:extLst>
              <a:ext uri="{909E8E84-426E-40DD-AFC4-6F175D3DCCD1}">
                <a14:hiddenFill xmlns:a14="http://schemas.microsoft.com/office/drawing/2010/main">
                  <a:solidFill>
                    <a:srgbClr val="FFFFFF"/>
                  </a:solidFill>
                </a14:hiddenFill>
              </a:ext>
            </a:extLst>
          </p:spPr>
        </p:pic>
      </p:grpSp>
      <p:sp>
        <p:nvSpPr>
          <p:cNvPr id="107" name="TextBox 106">
            <a:extLst>
              <a:ext uri="{FF2B5EF4-FFF2-40B4-BE49-F238E27FC236}">
                <a16:creationId xmlns:a16="http://schemas.microsoft.com/office/drawing/2014/main" id="{BEBF63B3-E61B-40E0-BE79-94E094317670}"/>
              </a:ext>
            </a:extLst>
          </p:cNvPr>
          <p:cNvSpPr txBox="1"/>
          <p:nvPr/>
        </p:nvSpPr>
        <p:spPr>
          <a:xfrm>
            <a:off x="7957482" y="3256220"/>
            <a:ext cx="3394102" cy="584775"/>
          </a:xfrm>
          <a:prstGeom prst="rect">
            <a:avLst/>
          </a:prstGeom>
          <a:noFill/>
        </p:spPr>
        <p:txBody>
          <a:bodyPr wrap="square">
            <a:spAutoFit/>
          </a:bodyPr>
          <a:lstStyle/>
          <a:p>
            <a:pPr algn="ctr"/>
            <a:r>
              <a:rPr lang="de-DE" sz="1600">
                <a:solidFill>
                  <a:schemeClr val="accent3">
                    <a:lumMod val="75000"/>
                  </a:schemeClr>
                </a:solidFill>
                <a:latin typeface="Gill Sans MT" panose="020B0502020104020203" pitchFamily="34" charset="0"/>
              </a:rPr>
              <a:t>Compositional Verification</a:t>
            </a:r>
          </a:p>
          <a:p>
            <a:pPr algn="ctr"/>
            <a:r>
              <a:rPr lang="de-DE" sz="1600">
                <a:solidFill>
                  <a:schemeClr val="accent3">
                    <a:lumMod val="75000"/>
                  </a:schemeClr>
                </a:solidFill>
                <a:latin typeface="Gill Sans MT" panose="020B0502020104020203" pitchFamily="34" charset="0"/>
              </a:rPr>
              <a:t>[Correctness]</a:t>
            </a:r>
            <a:endParaRPr lang="en-IN" sz="1600">
              <a:solidFill>
                <a:schemeClr val="accent3">
                  <a:lumMod val="75000"/>
                </a:schemeClr>
              </a:solidFill>
              <a:latin typeface="Gill Sans MT" panose="020B0502020104020203" pitchFamily="34" charset="0"/>
            </a:endParaRPr>
          </a:p>
        </p:txBody>
      </p:sp>
      <p:grpSp>
        <p:nvGrpSpPr>
          <p:cNvPr id="108" name="Group 107">
            <a:extLst>
              <a:ext uri="{FF2B5EF4-FFF2-40B4-BE49-F238E27FC236}">
                <a16:creationId xmlns:a16="http://schemas.microsoft.com/office/drawing/2014/main" id="{644069B5-2E80-482D-9857-1C3A50444F39}"/>
              </a:ext>
            </a:extLst>
          </p:cNvPr>
          <p:cNvGrpSpPr/>
          <p:nvPr/>
        </p:nvGrpSpPr>
        <p:grpSpPr>
          <a:xfrm>
            <a:off x="7566035" y="3095276"/>
            <a:ext cx="904985" cy="743139"/>
            <a:chOff x="290377" y="3680706"/>
            <a:chExt cx="1898131" cy="1558673"/>
          </a:xfrm>
        </p:grpSpPr>
        <p:pic>
          <p:nvPicPr>
            <p:cNvPr id="109" name="Picture 12" descr="Verified stamp rubber grunge Royalty Free Vector Image">
              <a:extLst>
                <a:ext uri="{FF2B5EF4-FFF2-40B4-BE49-F238E27FC236}">
                  <a16:creationId xmlns:a16="http://schemas.microsoft.com/office/drawing/2014/main" id="{CB533240-5434-4DD8-900F-8910D74FC597}"/>
                </a:ext>
              </a:extLst>
            </p:cNvPr>
            <p:cNvPicPr>
              <a:picLocks noChangeAspect="1" noChangeArrowheads="1"/>
            </p:cNvPicPr>
            <p:nvPr/>
          </p:nvPicPr>
          <p:blipFill rotWithShape="1">
            <a:blip r:embed="rId17">
              <a:duotone>
                <a:schemeClr val="accent3">
                  <a:shade val="45000"/>
                  <a:satMod val="135000"/>
                </a:schemeClr>
                <a:prstClr val="white"/>
              </a:duotone>
              <a:extLst>
                <a:ext uri="{28A0092B-C50C-407E-A947-70E740481C1C}">
                  <a14:useLocalDpi xmlns:a14="http://schemas.microsoft.com/office/drawing/2010/main" val="0"/>
                </a:ext>
              </a:extLst>
            </a:blip>
            <a:srcRect t="7619" r="1248" b="16126"/>
            <a:stretch/>
          </p:blipFill>
          <p:spPr bwMode="auto">
            <a:xfrm rot="19908948">
              <a:off x="290377" y="3680706"/>
              <a:ext cx="914035" cy="767627"/>
            </a:xfrm>
            <a:prstGeom prst="rect">
              <a:avLst/>
            </a:prstGeom>
            <a:noFill/>
            <a:extLst>
              <a:ext uri="{909E8E84-426E-40DD-AFC4-6F175D3DCCD1}">
                <a14:hiddenFill xmlns:a14="http://schemas.microsoft.com/office/drawing/2010/main">
                  <a:solidFill>
                    <a:srgbClr val="FFFFFF"/>
                  </a:solidFill>
                </a14:hiddenFill>
              </a:ext>
            </a:extLst>
          </p:spPr>
        </p:pic>
        <p:grpSp>
          <p:nvGrpSpPr>
            <p:cNvPr id="110" name="Group 109">
              <a:extLst>
                <a:ext uri="{FF2B5EF4-FFF2-40B4-BE49-F238E27FC236}">
                  <a16:creationId xmlns:a16="http://schemas.microsoft.com/office/drawing/2014/main" id="{5B74A533-4713-4C34-BC77-1B9BAB88F2EC}"/>
                </a:ext>
              </a:extLst>
            </p:cNvPr>
            <p:cNvGrpSpPr/>
            <p:nvPr/>
          </p:nvGrpSpPr>
          <p:grpSpPr>
            <a:xfrm>
              <a:off x="836415" y="3969063"/>
              <a:ext cx="1352093" cy="1270316"/>
              <a:chOff x="2729053" y="-113060"/>
              <a:chExt cx="2993155" cy="2812126"/>
            </a:xfrm>
          </p:grpSpPr>
          <p:pic>
            <p:nvPicPr>
              <p:cNvPr id="121" name="Picture 2" descr="Engineering Level 3 Single Unit - Semester Learning &amp;amp; Development Ltd">
                <a:extLst>
                  <a:ext uri="{FF2B5EF4-FFF2-40B4-BE49-F238E27FC236}">
                    <a16:creationId xmlns:a16="http://schemas.microsoft.com/office/drawing/2014/main" id="{E3BA0743-5549-4FCF-8226-5850E50A7518}"/>
                  </a:ext>
                </a:extLst>
              </p:cNvPr>
              <p:cNvPicPr>
                <a:picLocks noChangeAspect="1" noChangeArrowheads="1"/>
              </p:cNvPicPr>
              <p:nvPr/>
            </p:nvPicPr>
            <p:blipFill rotWithShape="1">
              <a:blip r:embed="rId16">
                <a:duotone>
                  <a:schemeClr val="accent3">
                    <a:shade val="45000"/>
                    <a:satMod val="135000"/>
                  </a:schemeClr>
                  <a:prstClr val="white"/>
                </a:duotone>
                <a:extLst>
                  <a:ext uri="{28A0092B-C50C-407E-A947-70E740481C1C}">
                    <a14:useLocalDpi xmlns:a14="http://schemas.microsoft.com/office/drawing/2010/main" val="0"/>
                  </a:ext>
                </a:extLst>
              </a:blip>
              <a:srcRect l="27470" t="34413" r="25362" b="11087"/>
              <a:stretch/>
            </p:blipFill>
            <p:spPr bwMode="auto">
              <a:xfrm>
                <a:off x="3195260" y="873906"/>
                <a:ext cx="898552" cy="1038226"/>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2" descr="Engineering Level 3 Single Unit - Semester Learning &amp;amp; Development Ltd">
                <a:extLst>
                  <a:ext uri="{FF2B5EF4-FFF2-40B4-BE49-F238E27FC236}">
                    <a16:creationId xmlns:a16="http://schemas.microsoft.com/office/drawing/2014/main" id="{8913E8D7-02F4-4F47-AA64-5B26E7F56B21}"/>
                  </a:ext>
                </a:extLst>
              </p:cNvPr>
              <p:cNvPicPr>
                <a:picLocks noChangeAspect="1" noChangeArrowheads="1"/>
              </p:cNvPicPr>
              <p:nvPr/>
            </p:nvPicPr>
            <p:blipFill rotWithShape="1">
              <a:blip r:embed="rId16">
                <a:duotone>
                  <a:schemeClr val="accent3">
                    <a:shade val="45000"/>
                    <a:satMod val="135000"/>
                  </a:schemeClr>
                  <a:prstClr val="white"/>
                </a:duotone>
                <a:extLst>
                  <a:ext uri="{28A0092B-C50C-407E-A947-70E740481C1C}">
                    <a14:useLocalDpi xmlns:a14="http://schemas.microsoft.com/office/drawing/2010/main" val="0"/>
                  </a:ext>
                </a:extLst>
              </a:blip>
              <a:srcRect l="27470" t="34413" r="25362" b="11087"/>
              <a:stretch/>
            </p:blipFill>
            <p:spPr bwMode="auto">
              <a:xfrm>
                <a:off x="4079180" y="873906"/>
                <a:ext cx="898552" cy="1038226"/>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2" descr="Engineering Level 3 Single Unit - Semester Learning &amp;amp; Development Ltd">
                <a:extLst>
                  <a:ext uri="{FF2B5EF4-FFF2-40B4-BE49-F238E27FC236}">
                    <a16:creationId xmlns:a16="http://schemas.microsoft.com/office/drawing/2014/main" id="{1FA6FF41-73E3-4EAF-BBFF-6F9D41E32FFC}"/>
                  </a:ext>
                </a:extLst>
              </p:cNvPr>
              <p:cNvPicPr>
                <a:picLocks noChangeAspect="1" noChangeArrowheads="1"/>
              </p:cNvPicPr>
              <p:nvPr/>
            </p:nvPicPr>
            <p:blipFill rotWithShape="1">
              <a:blip r:embed="rId16">
                <a:duotone>
                  <a:schemeClr val="accent3">
                    <a:shade val="45000"/>
                    <a:satMod val="135000"/>
                  </a:schemeClr>
                  <a:prstClr val="white"/>
                </a:duotone>
                <a:extLst>
                  <a:ext uri="{28A0092B-C50C-407E-A947-70E740481C1C}">
                    <a14:useLocalDpi xmlns:a14="http://schemas.microsoft.com/office/drawing/2010/main" val="0"/>
                  </a:ext>
                </a:extLst>
              </a:blip>
              <a:srcRect l="27470" t="34413" r="25362" b="11087"/>
              <a:stretch/>
            </p:blipFill>
            <p:spPr bwMode="auto">
              <a:xfrm>
                <a:off x="3629904" y="1649559"/>
                <a:ext cx="898551"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2" descr="Engineering Level 3 Single Unit - Semester Learning &amp;amp; Development Ltd">
                <a:extLst>
                  <a:ext uri="{FF2B5EF4-FFF2-40B4-BE49-F238E27FC236}">
                    <a16:creationId xmlns:a16="http://schemas.microsoft.com/office/drawing/2014/main" id="{92082EA8-3F1F-4F35-897D-A16753FA3296}"/>
                  </a:ext>
                </a:extLst>
              </p:cNvPr>
              <p:cNvPicPr>
                <a:picLocks noChangeAspect="1" noChangeArrowheads="1"/>
              </p:cNvPicPr>
              <p:nvPr/>
            </p:nvPicPr>
            <p:blipFill rotWithShape="1">
              <a:blip r:embed="rId16">
                <a:duotone>
                  <a:schemeClr val="accent3">
                    <a:shade val="45000"/>
                    <a:satMod val="135000"/>
                  </a:schemeClr>
                  <a:prstClr val="white"/>
                </a:duotone>
                <a:extLst>
                  <a:ext uri="{28A0092B-C50C-407E-A947-70E740481C1C}">
                    <a14:useLocalDpi xmlns:a14="http://schemas.microsoft.com/office/drawing/2010/main" val="0"/>
                  </a:ext>
                </a:extLst>
              </a:blip>
              <a:srcRect l="27470" t="34413" r="25362" b="11087"/>
              <a:stretch/>
            </p:blipFill>
            <p:spPr bwMode="auto">
              <a:xfrm>
                <a:off x="3629904" y="98252"/>
                <a:ext cx="898552" cy="1038226"/>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2" descr="Engineering Level 3 Single Unit - Semester Learning &amp;amp; Development Ltd">
                <a:extLst>
                  <a:ext uri="{FF2B5EF4-FFF2-40B4-BE49-F238E27FC236}">
                    <a16:creationId xmlns:a16="http://schemas.microsoft.com/office/drawing/2014/main" id="{BCFDC692-D350-453E-9187-7BA4A5101CBE}"/>
                  </a:ext>
                </a:extLst>
              </p:cNvPr>
              <p:cNvPicPr>
                <a:picLocks noChangeAspect="1" noChangeArrowheads="1"/>
              </p:cNvPicPr>
              <p:nvPr/>
            </p:nvPicPr>
            <p:blipFill rotWithShape="1">
              <a:blip r:embed="rId16">
                <a:duotone>
                  <a:schemeClr val="accent3">
                    <a:shade val="45000"/>
                    <a:satMod val="135000"/>
                  </a:schemeClr>
                  <a:prstClr val="white"/>
                </a:duotone>
                <a:extLst>
                  <a:ext uri="{28A0092B-C50C-407E-A947-70E740481C1C}">
                    <a14:useLocalDpi xmlns:a14="http://schemas.microsoft.com/office/drawing/2010/main" val="0"/>
                  </a:ext>
                </a:extLst>
              </a:blip>
              <a:srcRect l="27470" t="34413" r="25362" b="11087"/>
              <a:stretch/>
            </p:blipFill>
            <p:spPr bwMode="auto">
              <a:xfrm>
                <a:off x="4528456" y="1649560"/>
                <a:ext cx="898552" cy="1038226"/>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2" descr="Engineering Level 3 Single Unit - Semester Learning &amp;amp; Development Ltd">
                <a:extLst>
                  <a:ext uri="{FF2B5EF4-FFF2-40B4-BE49-F238E27FC236}">
                    <a16:creationId xmlns:a16="http://schemas.microsoft.com/office/drawing/2014/main" id="{D967111B-0ED2-4CDE-9D21-CA10F9AA31ED}"/>
                  </a:ext>
                </a:extLst>
              </p:cNvPr>
              <p:cNvPicPr>
                <a:picLocks noChangeAspect="1" noChangeArrowheads="1"/>
              </p:cNvPicPr>
              <p:nvPr/>
            </p:nvPicPr>
            <p:blipFill rotWithShape="1">
              <a:blip r:embed="rId16">
                <a:duotone>
                  <a:schemeClr val="accent3">
                    <a:shade val="45000"/>
                    <a:satMod val="135000"/>
                  </a:schemeClr>
                  <a:prstClr val="white"/>
                </a:duotone>
                <a:extLst>
                  <a:ext uri="{28A0092B-C50C-407E-A947-70E740481C1C}">
                    <a14:useLocalDpi xmlns:a14="http://schemas.microsoft.com/office/drawing/2010/main" val="0"/>
                  </a:ext>
                </a:extLst>
              </a:blip>
              <a:srcRect l="27470" t="34413" r="25362" b="11087"/>
              <a:stretch/>
            </p:blipFill>
            <p:spPr bwMode="auto">
              <a:xfrm>
                <a:off x="4823657" y="-113060"/>
                <a:ext cx="898551" cy="1038227"/>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2" descr="Engineering Level 3 Single Unit - Semester Learning &amp;amp; Development Ltd">
                <a:extLst>
                  <a:ext uri="{FF2B5EF4-FFF2-40B4-BE49-F238E27FC236}">
                    <a16:creationId xmlns:a16="http://schemas.microsoft.com/office/drawing/2014/main" id="{FC952BF5-6357-4BEB-B64A-31730EF6C7AE}"/>
                  </a:ext>
                </a:extLst>
              </p:cNvPr>
              <p:cNvPicPr>
                <a:picLocks noChangeAspect="1" noChangeArrowheads="1"/>
              </p:cNvPicPr>
              <p:nvPr/>
            </p:nvPicPr>
            <p:blipFill rotWithShape="1">
              <a:blip r:embed="rId16">
                <a:duotone>
                  <a:schemeClr val="accent3">
                    <a:shade val="45000"/>
                    <a:satMod val="135000"/>
                  </a:schemeClr>
                  <a:prstClr val="white"/>
                </a:duotone>
                <a:extLst>
                  <a:ext uri="{28A0092B-C50C-407E-A947-70E740481C1C}">
                    <a14:useLocalDpi xmlns:a14="http://schemas.microsoft.com/office/drawing/2010/main" val="0"/>
                  </a:ext>
                </a:extLst>
              </a:blip>
              <a:srcRect l="27470" t="34413" r="25362" b="11087"/>
              <a:stretch/>
            </p:blipFill>
            <p:spPr bwMode="auto">
              <a:xfrm>
                <a:off x="2729053" y="115931"/>
                <a:ext cx="898552" cy="1038226"/>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2" descr="Engineering Level 3 Single Unit - Semester Learning &amp;amp; Development Ltd">
                <a:extLst>
                  <a:ext uri="{FF2B5EF4-FFF2-40B4-BE49-F238E27FC236}">
                    <a16:creationId xmlns:a16="http://schemas.microsoft.com/office/drawing/2014/main" id="{4572A2EE-CE91-4026-8CBA-5AE4681A83DD}"/>
                  </a:ext>
                </a:extLst>
              </p:cNvPr>
              <p:cNvPicPr>
                <a:picLocks noChangeAspect="1" noChangeArrowheads="1"/>
              </p:cNvPicPr>
              <p:nvPr/>
            </p:nvPicPr>
            <p:blipFill rotWithShape="1">
              <a:blip r:embed="rId16">
                <a:duotone>
                  <a:schemeClr val="accent3">
                    <a:shade val="45000"/>
                    <a:satMod val="135000"/>
                  </a:schemeClr>
                  <a:prstClr val="white"/>
                </a:duotone>
                <a:extLst>
                  <a:ext uri="{28A0092B-C50C-407E-A947-70E740481C1C}">
                    <a14:useLocalDpi xmlns:a14="http://schemas.microsoft.com/office/drawing/2010/main" val="0"/>
                  </a:ext>
                </a:extLst>
              </a:blip>
              <a:srcRect l="27470" t="34413" r="25362" b="11087"/>
              <a:stretch/>
            </p:blipFill>
            <p:spPr bwMode="auto">
              <a:xfrm>
                <a:off x="2738668" y="1660840"/>
                <a:ext cx="898552" cy="1038226"/>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29" name="Picture 22" descr="The Utilization of Code Generator | ResQSoft Inc. Blog">
            <a:extLst>
              <a:ext uri="{FF2B5EF4-FFF2-40B4-BE49-F238E27FC236}">
                <a16:creationId xmlns:a16="http://schemas.microsoft.com/office/drawing/2014/main" id="{4D131E8C-5DEF-46EA-9655-63B5F6BDE1E1}"/>
              </a:ext>
            </a:extLst>
          </p:cNvPr>
          <p:cNvPicPr>
            <a:picLocks noChangeAspect="1" noChangeArrowheads="1"/>
          </p:cNvPicPr>
          <p:nvPr/>
        </p:nvPicPr>
        <p:blipFill>
          <a:blip r:embed="rId18">
            <a:extLst>
              <a:ext uri="{BEBA8EAE-BF5A-486C-A8C5-ECC9F3942E4B}">
                <a14:imgProps xmlns:a14="http://schemas.microsoft.com/office/drawing/2010/main">
                  <a14:imgLayer r:embed="rId1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732707" y="4195088"/>
            <a:ext cx="743545" cy="671878"/>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a:extLst>
              <a:ext uri="{FF2B5EF4-FFF2-40B4-BE49-F238E27FC236}">
                <a16:creationId xmlns:a16="http://schemas.microsoft.com/office/drawing/2014/main" id="{23D2CF55-F609-4C52-9040-33D789F78084}"/>
              </a:ext>
            </a:extLst>
          </p:cNvPr>
          <p:cNvSpPr txBox="1"/>
          <p:nvPr/>
        </p:nvSpPr>
        <p:spPr>
          <a:xfrm>
            <a:off x="8457050" y="4265121"/>
            <a:ext cx="2467532" cy="584775"/>
          </a:xfrm>
          <a:prstGeom prst="rect">
            <a:avLst/>
          </a:prstGeom>
          <a:noFill/>
        </p:spPr>
        <p:txBody>
          <a:bodyPr wrap="square">
            <a:spAutoFit/>
          </a:bodyPr>
          <a:lstStyle/>
          <a:p>
            <a:pPr algn="ctr"/>
            <a:r>
              <a:rPr lang="de-DE" sz="1600">
                <a:solidFill>
                  <a:schemeClr val="bg1">
                    <a:lumMod val="50000"/>
                  </a:schemeClr>
                </a:solidFill>
                <a:latin typeface="Gill Sans MT" panose="020B0502020104020203" pitchFamily="34" charset="0"/>
              </a:rPr>
              <a:t>Code Generation</a:t>
            </a:r>
          </a:p>
          <a:p>
            <a:pPr algn="ctr"/>
            <a:r>
              <a:rPr lang="de-DE" sz="1600">
                <a:solidFill>
                  <a:schemeClr val="bg1">
                    <a:lumMod val="50000"/>
                  </a:schemeClr>
                </a:solidFill>
                <a:latin typeface="Gill Sans MT" panose="020B0502020104020203" pitchFamily="34" charset="0"/>
              </a:rPr>
              <a:t>[Improved Portability]</a:t>
            </a:r>
            <a:endParaRPr lang="en-IN" sz="1600">
              <a:solidFill>
                <a:schemeClr val="bg1">
                  <a:lumMod val="50000"/>
                </a:schemeClr>
              </a:solidFill>
              <a:latin typeface="Gill Sans MT" panose="020B0502020104020203" pitchFamily="34" charset="0"/>
            </a:endParaRPr>
          </a:p>
        </p:txBody>
      </p:sp>
      <p:cxnSp>
        <p:nvCxnSpPr>
          <p:cNvPr id="1031" name="Straight Connector 1030">
            <a:extLst>
              <a:ext uri="{FF2B5EF4-FFF2-40B4-BE49-F238E27FC236}">
                <a16:creationId xmlns:a16="http://schemas.microsoft.com/office/drawing/2014/main" id="{19789EEE-14C7-41B2-BF96-7EC70E29CD9F}"/>
              </a:ext>
            </a:extLst>
          </p:cNvPr>
          <p:cNvCxnSpPr/>
          <p:nvPr/>
        </p:nvCxnSpPr>
        <p:spPr>
          <a:xfrm>
            <a:off x="3975232" y="2644037"/>
            <a:ext cx="0" cy="1778868"/>
          </a:xfrm>
          <a:prstGeom prst="line">
            <a:avLst/>
          </a:prstGeom>
          <a:ln w="19050"/>
          <a:effectLst/>
        </p:spPr>
        <p:style>
          <a:lnRef idx="2">
            <a:schemeClr val="dk1"/>
          </a:lnRef>
          <a:fillRef idx="0">
            <a:schemeClr val="dk1"/>
          </a:fillRef>
          <a:effectRef idx="1">
            <a:schemeClr val="dk1"/>
          </a:effectRef>
          <a:fontRef idx="minor">
            <a:schemeClr val="tx1"/>
          </a:fontRef>
        </p:style>
      </p:cxnSp>
      <p:cxnSp>
        <p:nvCxnSpPr>
          <p:cNvPr id="145" name="Straight Connector 144">
            <a:extLst>
              <a:ext uri="{FF2B5EF4-FFF2-40B4-BE49-F238E27FC236}">
                <a16:creationId xmlns:a16="http://schemas.microsoft.com/office/drawing/2014/main" id="{2A39A480-8934-4245-9731-060E7DFFFF96}"/>
              </a:ext>
            </a:extLst>
          </p:cNvPr>
          <p:cNvCxnSpPr/>
          <p:nvPr/>
        </p:nvCxnSpPr>
        <p:spPr>
          <a:xfrm>
            <a:off x="7188465" y="2667693"/>
            <a:ext cx="0" cy="1778868"/>
          </a:xfrm>
          <a:prstGeom prst="line">
            <a:avLst/>
          </a:prstGeom>
          <a:ln w="19050"/>
          <a:effectLst/>
        </p:spPr>
        <p:style>
          <a:lnRef idx="2">
            <a:schemeClr val="dk1"/>
          </a:lnRef>
          <a:fillRef idx="0">
            <a:schemeClr val="dk1"/>
          </a:fillRef>
          <a:effectRef idx="1">
            <a:schemeClr val="dk1"/>
          </a:effectRef>
          <a:fontRef idx="minor">
            <a:schemeClr val="tx1"/>
          </a:fontRef>
        </p:style>
      </p:cxnSp>
      <p:sp>
        <p:nvSpPr>
          <p:cNvPr id="146" name="TextBox 145">
            <a:extLst>
              <a:ext uri="{FF2B5EF4-FFF2-40B4-BE49-F238E27FC236}">
                <a16:creationId xmlns:a16="http://schemas.microsoft.com/office/drawing/2014/main" id="{CB2F8261-96CB-4F65-A0CF-C9295FC7A716}"/>
              </a:ext>
            </a:extLst>
          </p:cNvPr>
          <p:cNvSpPr txBox="1"/>
          <p:nvPr/>
        </p:nvSpPr>
        <p:spPr>
          <a:xfrm>
            <a:off x="1241300" y="6060635"/>
            <a:ext cx="10692467" cy="369332"/>
          </a:xfrm>
          <a:prstGeom prst="rect">
            <a:avLst/>
          </a:prstGeom>
          <a:noFill/>
        </p:spPr>
        <p:txBody>
          <a:bodyPr wrap="square" rtlCol="0">
            <a:spAutoFit/>
          </a:bodyPr>
          <a:lstStyle/>
          <a:p>
            <a:r>
              <a:rPr lang="en-IN">
                <a:solidFill>
                  <a:srgbClr val="002060"/>
                </a:solidFill>
                <a:latin typeface="Gill Sans MT" panose="020B0502020104020203" pitchFamily="34" charset="0"/>
              </a:rPr>
              <a:t>Note: </a:t>
            </a:r>
            <a:r>
              <a:rPr lang="en-IN">
                <a:latin typeface="Gill Sans MT" panose="020B0502020104020203" pitchFamily="34" charset="0"/>
              </a:rPr>
              <a:t>Code generation conceptualisation is a work in progress, it will be out-of-scope for this discussion</a:t>
            </a:r>
          </a:p>
        </p:txBody>
      </p:sp>
    </p:spTree>
    <p:extLst>
      <p:ext uri="{BB962C8B-B14F-4D97-AF65-F5344CB8AC3E}">
        <p14:creationId xmlns:p14="http://schemas.microsoft.com/office/powerpoint/2010/main" val="286646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p:bldP spid="6" grpId="0"/>
      <p:bldP spid="22" grpId="0"/>
      <p:bldP spid="23" grpId="0"/>
      <p:bldP spid="96" grpId="0"/>
      <p:bldP spid="107" grpId="0"/>
      <p:bldP spid="130" grpId="0"/>
      <p:bldP spid="1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7"/>
          </p:nvPr>
        </p:nvSpPr>
        <p:spPr/>
        <p:txBody>
          <a:bodyPr/>
          <a:lstStyle/>
          <a:p>
            <a:pPr>
              <a:defRPr/>
            </a:pPr>
            <a:fld id="{E69778B3-A9BC-4D9F-B3F7-243D8C4A4EF6}" type="slidenum">
              <a:rPr lang="en-US" smtClean="0"/>
              <a:pPr>
                <a:defRPr/>
              </a:pPr>
              <a:t>3</a:t>
            </a:fld>
            <a:endParaRPr lang="en-US"/>
          </a:p>
        </p:txBody>
      </p:sp>
      <p:sp>
        <p:nvSpPr>
          <p:cNvPr id="9" name="Inhaltsplatzhalter 8"/>
          <p:cNvSpPr>
            <a:spLocks noGrp="1"/>
          </p:cNvSpPr>
          <p:nvPr>
            <p:ph sz="quarter" idx="18"/>
          </p:nvPr>
        </p:nvSpPr>
        <p:spPr/>
        <p:txBody>
          <a:bodyPr/>
          <a:lstStyle/>
          <a:p>
            <a:r>
              <a:rPr lang="en-IN" sz="1600"/>
              <a:t>Formal Modeling and Verification of Low-Level OS Code using Abstract Interpretation</a:t>
            </a:r>
            <a:endParaRPr lang="en-IN" sz="1600">
              <a:solidFill>
                <a:srgbClr val="002060"/>
              </a:solidFill>
              <a:latin typeface="Gill Sans MT" panose="020B0502020104020203" pitchFamily="34" charset="0"/>
              <a:ea typeface="ＭＳ Ｐゴシック" charset="0"/>
            </a:endParaRPr>
          </a:p>
        </p:txBody>
      </p:sp>
      <p:sp>
        <p:nvSpPr>
          <p:cNvPr id="11" name="Titel 10">
            <a:extLst>
              <a:ext uri="{FF2B5EF4-FFF2-40B4-BE49-F238E27FC236}">
                <a16:creationId xmlns:a16="http://schemas.microsoft.com/office/drawing/2014/main" id="{0BD1918C-24CE-4BF7-B9FF-E4DC7E959A3C}"/>
              </a:ext>
            </a:extLst>
          </p:cNvPr>
          <p:cNvSpPr>
            <a:spLocks noGrp="1"/>
          </p:cNvSpPr>
          <p:nvPr>
            <p:ph type="title"/>
          </p:nvPr>
        </p:nvSpPr>
        <p:spPr>
          <a:xfrm>
            <a:off x="740229" y="486163"/>
            <a:ext cx="11193538" cy="527890"/>
          </a:xfrm>
        </p:spPr>
        <p:txBody>
          <a:bodyPr/>
          <a:lstStyle/>
          <a:p>
            <a:r>
              <a:rPr lang="de-DE">
                <a:latin typeface="Gill Sans MT"/>
                <a:ea typeface="ＭＳ Ｐゴシック"/>
              </a:rPr>
              <a:t>Methodology: UPPAAL + Abstract Interpretation (OTAWA)</a:t>
            </a:r>
            <a:endParaRPr lang="de-DE"/>
          </a:p>
        </p:txBody>
      </p:sp>
      <p:grpSp>
        <p:nvGrpSpPr>
          <p:cNvPr id="42" name="Group 41">
            <a:extLst>
              <a:ext uri="{FF2B5EF4-FFF2-40B4-BE49-F238E27FC236}">
                <a16:creationId xmlns:a16="http://schemas.microsoft.com/office/drawing/2014/main" id="{366A88A4-C0B3-46C4-B28B-9284634DF57D}"/>
              </a:ext>
            </a:extLst>
          </p:cNvPr>
          <p:cNvGrpSpPr/>
          <p:nvPr/>
        </p:nvGrpSpPr>
        <p:grpSpPr>
          <a:xfrm>
            <a:off x="9389064" y="5337267"/>
            <a:ext cx="2303872" cy="613190"/>
            <a:chOff x="9450048" y="5472117"/>
            <a:chExt cx="2303872" cy="613190"/>
          </a:xfrm>
        </p:grpSpPr>
        <p:cxnSp>
          <p:nvCxnSpPr>
            <p:cNvPr id="43" name="Straight Arrow Connector 42">
              <a:extLst>
                <a:ext uri="{FF2B5EF4-FFF2-40B4-BE49-F238E27FC236}">
                  <a16:creationId xmlns:a16="http://schemas.microsoft.com/office/drawing/2014/main" id="{83011035-52AD-4B7F-9A7D-D0A28AB1F78A}"/>
                </a:ext>
              </a:extLst>
            </p:cNvPr>
            <p:cNvCxnSpPr>
              <a:cxnSpLocks/>
            </p:cNvCxnSpPr>
            <p:nvPr/>
          </p:nvCxnSpPr>
          <p:spPr>
            <a:xfrm>
              <a:off x="9450048" y="5611528"/>
              <a:ext cx="420950" cy="0"/>
            </a:xfrm>
            <a:prstGeom prst="straightConnector1">
              <a:avLst/>
            </a:prstGeom>
            <a:ln w="19050" cap="flat" cmpd="sng" algn="ctr">
              <a:solidFill>
                <a:schemeClr val="accent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4" name="Straight Arrow Connector 43">
              <a:extLst>
                <a:ext uri="{FF2B5EF4-FFF2-40B4-BE49-F238E27FC236}">
                  <a16:creationId xmlns:a16="http://schemas.microsoft.com/office/drawing/2014/main" id="{5375EC29-2105-40D3-89E8-3929BA83E0F8}"/>
                </a:ext>
              </a:extLst>
            </p:cNvPr>
            <p:cNvCxnSpPr>
              <a:cxnSpLocks/>
            </p:cNvCxnSpPr>
            <p:nvPr/>
          </p:nvCxnSpPr>
          <p:spPr>
            <a:xfrm>
              <a:off x="9450048" y="5946808"/>
              <a:ext cx="457220" cy="0"/>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5" name="TextBox 44">
              <a:extLst>
                <a:ext uri="{FF2B5EF4-FFF2-40B4-BE49-F238E27FC236}">
                  <a16:creationId xmlns:a16="http://schemas.microsoft.com/office/drawing/2014/main" id="{0823944E-F565-4F4D-AECA-3A325DF49827}"/>
                </a:ext>
              </a:extLst>
            </p:cNvPr>
            <p:cNvSpPr txBox="1"/>
            <p:nvPr/>
          </p:nvSpPr>
          <p:spPr>
            <a:xfrm>
              <a:off x="9866672" y="5808308"/>
              <a:ext cx="1887248" cy="276999"/>
            </a:xfrm>
            <a:prstGeom prst="rect">
              <a:avLst/>
            </a:prstGeom>
            <a:noFill/>
          </p:spPr>
          <p:txBody>
            <a:bodyPr wrap="none" rtlCol="0">
              <a:spAutoFit/>
            </a:bodyPr>
            <a:lstStyle/>
            <a:p>
              <a:r>
                <a:rPr lang="en-IN" sz="1200">
                  <a:latin typeface="Gill Sans MT" panose="020B0502020104020203" pitchFamily="34" charset="0"/>
                </a:rPr>
                <a:t>Physical Flow (XML, OSX..)</a:t>
              </a:r>
            </a:p>
          </p:txBody>
        </p:sp>
        <p:sp>
          <p:nvSpPr>
            <p:cNvPr id="46" name="TextBox 45">
              <a:extLst>
                <a:ext uri="{FF2B5EF4-FFF2-40B4-BE49-F238E27FC236}">
                  <a16:creationId xmlns:a16="http://schemas.microsoft.com/office/drawing/2014/main" id="{3D90A05C-6BF3-451A-8887-B763FE657748}"/>
                </a:ext>
              </a:extLst>
            </p:cNvPr>
            <p:cNvSpPr txBox="1"/>
            <p:nvPr/>
          </p:nvSpPr>
          <p:spPr>
            <a:xfrm>
              <a:off x="9854233" y="5472117"/>
              <a:ext cx="825995" cy="276999"/>
            </a:xfrm>
            <a:prstGeom prst="rect">
              <a:avLst/>
            </a:prstGeom>
            <a:noFill/>
          </p:spPr>
          <p:txBody>
            <a:bodyPr wrap="none" rtlCol="0">
              <a:spAutoFit/>
            </a:bodyPr>
            <a:lstStyle/>
            <a:p>
              <a:r>
                <a:rPr lang="en-IN" sz="1200">
                  <a:latin typeface="Gill Sans MT" panose="020B0502020104020203" pitchFamily="34" charset="0"/>
                </a:rPr>
                <a:t>Data Flow</a:t>
              </a:r>
            </a:p>
          </p:txBody>
        </p:sp>
      </p:grpSp>
      <p:cxnSp>
        <p:nvCxnSpPr>
          <p:cNvPr id="55" name="Straight Arrow Connector 54">
            <a:extLst>
              <a:ext uri="{FF2B5EF4-FFF2-40B4-BE49-F238E27FC236}">
                <a16:creationId xmlns:a16="http://schemas.microsoft.com/office/drawing/2014/main" id="{047ECE0C-E361-42DC-8584-0ABC570DFDD9}"/>
              </a:ext>
            </a:extLst>
          </p:cNvPr>
          <p:cNvCxnSpPr>
            <a:cxnSpLocks/>
            <a:stCxn id="60" idx="3"/>
            <a:endCxn id="62" idx="1"/>
          </p:cNvCxnSpPr>
          <p:nvPr/>
        </p:nvCxnSpPr>
        <p:spPr>
          <a:xfrm>
            <a:off x="8005371" y="1661919"/>
            <a:ext cx="1865627" cy="0"/>
          </a:xfrm>
          <a:prstGeom prst="straightConnector1">
            <a:avLst/>
          </a:prstGeom>
          <a:ln w="19050" cap="flat" cmpd="sng" algn="ctr">
            <a:solidFill>
              <a:schemeClr val="bg1">
                <a:lumMod val="5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6" name="Straight Arrow Connector 55">
            <a:extLst>
              <a:ext uri="{FF2B5EF4-FFF2-40B4-BE49-F238E27FC236}">
                <a16:creationId xmlns:a16="http://schemas.microsoft.com/office/drawing/2014/main" id="{16A4B6F9-A6BD-4AB9-A211-1EBD605F883C}"/>
              </a:ext>
            </a:extLst>
          </p:cNvPr>
          <p:cNvCxnSpPr>
            <a:cxnSpLocks/>
            <a:stCxn id="61" idx="0"/>
            <a:endCxn id="69" idx="2"/>
          </p:cNvCxnSpPr>
          <p:nvPr/>
        </p:nvCxnSpPr>
        <p:spPr>
          <a:xfrm flipV="1">
            <a:off x="6995056" y="3693080"/>
            <a:ext cx="2068" cy="663856"/>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7" name="Straight Arrow Connector 56">
            <a:extLst>
              <a:ext uri="{FF2B5EF4-FFF2-40B4-BE49-F238E27FC236}">
                <a16:creationId xmlns:a16="http://schemas.microsoft.com/office/drawing/2014/main" id="{52207DC4-4FDC-4E55-BC29-6C35111CF97B}"/>
              </a:ext>
            </a:extLst>
          </p:cNvPr>
          <p:cNvCxnSpPr>
            <a:cxnSpLocks/>
            <a:stCxn id="121" idx="3"/>
            <a:endCxn id="69" idx="1"/>
          </p:cNvCxnSpPr>
          <p:nvPr/>
        </p:nvCxnSpPr>
        <p:spPr>
          <a:xfrm flipV="1">
            <a:off x="4925629" y="3384637"/>
            <a:ext cx="1063247" cy="43"/>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9" name="Rectangle 58">
            <a:extLst>
              <a:ext uri="{FF2B5EF4-FFF2-40B4-BE49-F238E27FC236}">
                <a16:creationId xmlns:a16="http://schemas.microsoft.com/office/drawing/2014/main" id="{43017F46-85DD-49CA-8AC3-6CE3487FE56A}"/>
              </a:ext>
            </a:extLst>
          </p:cNvPr>
          <p:cNvSpPr/>
          <p:nvPr/>
        </p:nvSpPr>
        <p:spPr>
          <a:xfrm>
            <a:off x="2895890" y="1353475"/>
            <a:ext cx="2016496" cy="6168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prstClr val="black"/>
                </a:solidFill>
                <a:effectLst/>
                <a:uLnTx/>
                <a:uFillTx/>
                <a:latin typeface="Gill Sans MT" panose="020B0502020104020203" pitchFamily="34" charset="0"/>
                <a:ea typeface="+mn-ea"/>
                <a:cs typeface="+mn-cs"/>
              </a:rPr>
              <a:t>Formal Modelling Tool</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prstClr val="black"/>
                </a:solidFill>
                <a:effectLst/>
                <a:uLnTx/>
                <a:uFillTx/>
                <a:latin typeface="Gill Sans MT" panose="020B0502020104020203" pitchFamily="34" charset="0"/>
                <a:ea typeface="ＭＳ Ｐゴシック" panose="020B0600070205080204" pitchFamily="34" charset="-128"/>
                <a:cs typeface="+mn-cs"/>
              </a:rPr>
              <a:t>(UPPAAL)</a:t>
            </a:r>
            <a:endParaRPr kumimoji="0" lang="en-IN" sz="1400" b="0" i="0" u="none" strike="noStrike" kern="1200" cap="none" spc="0" normalizeH="0" baseline="0" noProof="0">
              <a:ln>
                <a:noFill/>
              </a:ln>
              <a:solidFill>
                <a:prstClr val="black"/>
              </a:solidFill>
              <a:effectLst/>
              <a:uLnTx/>
              <a:uFillTx/>
              <a:latin typeface="Gill Sans MT" panose="020B0502020104020203" pitchFamily="34" charset="0"/>
              <a:ea typeface="ＭＳ Ｐゴシック" panose="020B0600070205080204" pitchFamily="34" charset="-128"/>
              <a:cs typeface="+mn-cs"/>
            </a:endParaRPr>
          </a:p>
        </p:txBody>
      </p:sp>
      <p:sp>
        <p:nvSpPr>
          <p:cNvPr id="60" name="Rectangle 59">
            <a:extLst>
              <a:ext uri="{FF2B5EF4-FFF2-40B4-BE49-F238E27FC236}">
                <a16:creationId xmlns:a16="http://schemas.microsoft.com/office/drawing/2014/main" id="{55F545BD-E6EC-4A82-8401-F6E806236D0A}"/>
              </a:ext>
            </a:extLst>
          </p:cNvPr>
          <p:cNvSpPr/>
          <p:nvPr/>
        </p:nvSpPr>
        <p:spPr>
          <a:xfrm>
            <a:off x="5988875" y="1353475"/>
            <a:ext cx="2016496" cy="6168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IN" sz="1400" b="0" i="0" u="none" strike="noStrike" kern="1200" cap="none" spc="0" normalizeH="0" baseline="0" noProof="0">
                <a:ln>
                  <a:noFill/>
                </a:ln>
                <a:solidFill>
                  <a:prstClr val="black"/>
                </a:solidFill>
                <a:effectLst/>
                <a:uLnTx/>
                <a:uFillTx/>
                <a:latin typeface="Gill Sans MT" panose="020B0502020104020203" pitchFamily="34" charset="0"/>
                <a:ea typeface="ＭＳ Ｐゴシック" panose="020B0600070205080204" pitchFamily="34" charset="-128"/>
                <a:cs typeface="+mn-cs"/>
              </a:rPr>
              <a:t>LTL, Timing Verification</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IN" sz="1400" b="0" i="0" u="none" strike="noStrike" kern="1200" cap="none" spc="0" normalizeH="0" baseline="0" noProof="0">
                <a:ln>
                  <a:noFill/>
                </a:ln>
                <a:solidFill>
                  <a:prstClr val="black"/>
                </a:solidFill>
                <a:effectLst/>
                <a:uLnTx/>
                <a:uFillTx/>
                <a:latin typeface="Gill Sans MT" panose="020B0502020104020203" pitchFamily="34" charset="0"/>
                <a:ea typeface="ＭＳ Ｐゴシック" panose="020B0600070205080204" pitchFamily="34" charset="-128"/>
                <a:cs typeface="+mn-cs"/>
              </a:rPr>
              <a:t>(UPPAAL)</a:t>
            </a:r>
          </a:p>
        </p:txBody>
      </p:sp>
      <p:sp>
        <p:nvSpPr>
          <p:cNvPr id="61" name="Rectangle 60">
            <a:extLst>
              <a:ext uri="{FF2B5EF4-FFF2-40B4-BE49-F238E27FC236}">
                <a16:creationId xmlns:a16="http://schemas.microsoft.com/office/drawing/2014/main" id="{F6D3FBD6-AB8D-4C52-A795-7913904FE7A1}"/>
              </a:ext>
            </a:extLst>
          </p:cNvPr>
          <p:cNvSpPr/>
          <p:nvPr/>
        </p:nvSpPr>
        <p:spPr>
          <a:xfrm>
            <a:off x="5986808" y="4356936"/>
            <a:ext cx="2016496" cy="6168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prstClr val="black"/>
                </a:solidFill>
                <a:effectLst/>
                <a:uLnTx/>
                <a:uFillTx/>
                <a:latin typeface="Gill Sans MT" panose="020B0502020104020203" pitchFamily="34" charset="0"/>
                <a:ea typeface="ＭＳ Ｐゴシック" panose="020B0600070205080204" pitchFamily="34" charset="-128"/>
                <a:cs typeface="+mn-cs"/>
              </a:rPr>
              <a:t>OTAWA WCET Analysis Framework</a:t>
            </a:r>
          </a:p>
        </p:txBody>
      </p:sp>
      <p:sp>
        <p:nvSpPr>
          <p:cNvPr id="62" name="Rectangle 61">
            <a:extLst>
              <a:ext uri="{FF2B5EF4-FFF2-40B4-BE49-F238E27FC236}">
                <a16:creationId xmlns:a16="http://schemas.microsoft.com/office/drawing/2014/main" id="{182421C7-3520-4599-84AB-0BF2660A1DF4}"/>
              </a:ext>
            </a:extLst>
          </p:cNvPr>
          <p:cNvSpPr/>
          <p:nvPr/>
        </p:nvSpPr>
        <p:spPr>
          <a:xfrm>
            <a:off x="9870998" y="1353475"/>
            <a:ext cx="2016496" cy="616887"/>
          </a:xfrm>
          <a:prstGeom prst="rect">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IN" sz="1400" b="0" i="0" u="none" strike="noStrike" kern="1200" cap="none" spc="0" normalizeH="0" baseline="0" noProof="0">
                <a:ln>
                  <a:noFill/>
                </a:ln>
                <a:solidFill>
                  <a:schemeClr val="bg1">
                    <a:lumMod val="50000"/>
                  </a:schemeClr>
                </a:solidFill>
                <a:effectLst/>
                <a:uLnTx/>
                <a:uFillTx/>
                <a:latin typeface="Gill Sans MT" panose="020B0502020104020203" pitchFamily="34" charset="0"/>
                <a:ea typeface="ＭＳ Ｐゴシック" panose="020B0600070205080204" pitchFamily="34" charset="-128"/>
                <a:cs typeface="+mn-cs"/>
              </a:rPr>
              <a:t>Code Generation (High-Level / Low-Level</a:t>
            </a:r>
            <a:r>
              <a:rPr lang="de-DE" sz="1400">
                <a:solidFill>
                  <a:prstClr val="black"/>
                </a:solidFill>
                <a:latin typeface="Gill Sans MT" panose="020B0502020104020203" pitchFamily="34" charset="0"/>
              </a:rPr>
              <a:t> </a:t>
            </a:r>
            <a:r>
              <a:rPr lang="de-DE" sz="1400">
                <a:solidFill>
                  <a:schemeClr val="bg1">
                    <a:lumMod val="50000"/>
                  </a:schemeClr>
                </a:solidFill>
                <a:latin typeface="Gill Sans MT" panose="020B0502020104020203" pitchFamily="34" charset="0"/>
                <a:hlinkClick r:id="rId2" action="ppaction://hlinksldjump">
                  <a:extLst>
                    <a:ext uri="{A12FA001-AC4F-418D-AE19-62706E023703}">
                      <ahyp:hlinkClr xmlns:ahyp="http://schemas.microsoft.com/office/drawing/2018/hyperlinkcolor" val="tx"/>
                    </a:ext>
                  </a:extLst>
                </a:hlinkClick>
              </a:rPr>
              <a:t>[1]</a:t>
            </a:r>
            <a:r>
              <a:rPr kumimoji="0" lang="en-IN" sz="1400" b="0" i="0" u="none" strike="noStrike" kern="1200" cap="none" spc="0" normalizeH="0" baseline="0" noProof="0">
                <a:ln>
                  <a:noFill/>
                </a:ln>
                <a:solidFill>
                  <a:schemeClr val="bg1">
                    <a:lumMod val="50000"/>
                  </a:schemeClr>
                </a:solidFill>
                <a:effectLst/>
                <a:uLnTx/>
                <a:uFillTx/>
                <a:latin typeface="Gill Sans MT" panose="020B0502020104020203" pitchFamily="34" charset="0"/>
                <a:ea typeface="ＭＳ Ｐゴシック" panose="020B0600070205080204" pitchFamily="34" charset="-128"/>
                <a:cs typeface="+mn-cs"/>
              </a:rPr>
              <a:t> </a:t>
            </a:r>
          </a:p>
        </p:txBody>
      </p:sp>
      <p:cxnSp>
        <p:nvCxnSpPr>
          <p:cNvPr id="63" name="Straight Arrow Connector 62">
            <a:extLst>
              <a:ext uri="{FF2B5EF4-FFF2-40B4-BE49-F238E27FC236}">
                <a16:creationId xmlns:a16="http://schemas.microsoft.com/office/drawing/2014/main" id="{0D1B75CE-1B5F-40E1-AA7E-0071183CD62B}"/>
              </a:ext>
            </a:extLst>
          </p:cNvPr>
          <p:cNvCxnSpPr>
            <a:cxnSpLocks/>
            <a:stCxn id="59" idx="3"/>
            <a:endCxn id="60" idx="1"/>
          </p:cNvCxnSpPr>
          <p:nvPr/>
        </p:nvCxnSpPr>
        <p:spPr>
          <a:xfrm>
            <a:off x="4912386" y="1661918"/>
            <a:ext cx="1076489" cy="0"/>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4" name="TextBox 63">
            <a:extLst>
              <a:ext uri="{FF2B5EF4-FFF2-40B4-BE49-F238E27FC236}">
                <a16:creationId xmlns:a16="http://schemas.microsoft.com/office/drawing/2014/main" id="{7DF5109B-AA2A-449C-BEEC-F3FDB17D6E78}"/>
              </a:ext>
            </a:extLst>
          </p:cNvPr>
          <p:cNvSpPr txBox="1"/>
          <p:nvPr/>
        </p:nvSpPr>
        <p:spPr>
          <a:xfrm>
            <a:off x="6979579" y="3808844"/>
            <a:ext cx="997822" cy="461665"/>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IN" sz="1200" b="0" i="0" u="none" strike="noStrike" kern="1200" cap="none" spc="0" normalizeH="0" baseline="0" noProof="0">
                <a:ln>
                  <a:noFill/>
                </a:ln>
                <a:solidFill>
                  <a:prstClr val="black"/>
                </a:solidFill>
                <a:effectLst/>
                <a:uLnTx/>
                <a:uFillTx/>
                <a:latin typeface="Gill Sans MT" panose="020B0502020104020203" pitchFamily="34" charset="0"/>
                <a:ea typeface="ＭＳ Ｐゴシック" panose="020B0600070205080204" pitchFamily="34" charset="-128"/>
                <a:cs typeface="+mn-cs"/>
              </a:rPr>
              <a:t>WCET</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IN" sz="1200" b="0" i="0" u="none" strike="noStrike" kern="1200" cap="none" spc="0" normalizeH="0" baseline="0" noProof="0">
                <a:ln>
                  <a:noFill/>
                </a:ln>
                <a:solidFill>
                  <a:prstClr val="black"/>
                </a:solidFill>
                <a:effectLst/>
                <a:uLnTx/>
                <a:uFillTx/>
                <a:latin typeface="Gill Sans MT" panose="020B0502020104020203" pitchFamily="34" charset="0"/>
                <a:ea typeface="ＭＳ Ｐゴシック" panose="020B0600070205080204" pitchFamily="34" charset="-128"/>
                <a:cs typeface="+mn-cs"/>
              </a:rPr>
              <a:t>XGraph</a:t>
            </a:r>
          </a:p>
        </p:txBody>
      </p:sp>
      <p:cxnSp>
        <p:nvCxnSpPr>
          <p:cNvPr id="65" name="Connector: Elbow 64">
            <a:extLst>
              <a:ext uri="{FF2B5EF4-FFF2-40B4-BE49-F238E27FC236}">
                <a16:creationId xmlns:a16="http://schemas.microsoft.com/office/drawing/2014/main" id="{EDBC28E6-3D2A-4039-9A77-D6C88443379D}"/>
              </a:ext>
            </a:extLst>
          </p:cNvPr>
          <p:cNvCxnSpPr>
            <a:cxnSpLocks/>
            <a:endCxn id="62" idx="2"/>
          </p:cNvCxnSpPr>
          <p:nvPr/>
        </p:nvCxnSpPr>
        <p:spPr>
          <a:xfrm flipV="1">
            <a:off x="8020850" y="1970362"/>
            <a:ext cx="2858396" cy="2535047"/>
          </a:xfrm>
          <a:prstGeom prst="bentConnector2">
            <a:avLst/>
          </a:prstGeom>
          <a:ln w="19050" cap="flat" cmpd="sng" algn="ctr">
            <a:solidFill>
              <a:schemeClr val="bg1">
                <a:lumMod val="5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6" name="TextBox 65">
            <a:extLst>
              <a:ext uri="{FF2B5EF4-FFF2-40B4-BE49-F238E27FC236}">
                <a16:creationId xmlns:a16="http://schemas.microsoft.com/office/drawing/2014/main" id="{26CF6407-E478-4B92-9E87-1E23B14482E0}"/>
              </a:ext>
            </a:extLst>
          </p:cNvPr>
          <p:cNvSpPr txBox="1"/>
          <p:nvPr/>
        </p:nvSpPr>
        <p:spPr>
          <a:xfrm>
            <a:off x="8733678" y="4215482"/>
            <a:ext cx="1378088" cy="276999"/>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IN" sz="1200" b="0" i="0" u="none" strike="noStrike" kern="1200" cap="none" spc="0" normalizeH="0" baseline="0" noProof="0">
                <a:ln>
                  <a:noFill/>
                </a:ln>
                <a:solidFill>
                  <a:schemeClr val="bg1">
                    <a:lumMod val="50000"/>
                  </a:schemeClr>
                </a:solidFill>
                <a:effectLst/>
                <a:uLnTx/>
                <a:uFillTx/>
                <a:latin typeface="Gill Sans MT" panose="020B0502020104020203" pitchFamily="34" charset="0"/>
                <a:ea typeface="ＭＳ Ｐゴシック" panose="020B0600070205080204" pitchFamily="34" charset="-128"/>
                <a:cs typeface="+mn-cs"/>
              </a:rPr>
              <a:t>ISA Information</a:t>
            </a:r>
          </a:p>
        </p:txBody>
      </p:sp>
      <p:sp>
        <p:nvSpPr>
          <p:cNvPr id="67" name="TextBox 66">
            <a:extLst>
              <a:ext uri="{FF2B5EF4-FFF2-40B4-BE49-F238E27FC236}">
                <a16:creationId xmlns:a16="http://schemas.microsoft.com/office/drawing/2014/main" id="{ED646E1C-4361-42BF-BEA1-6B3A491F61AB}"/>
              </a:ext>
            </a:extLst>
          </p:cNvPr>
          <p:cNvSpPr txBox="1"/>
          <p:nvPr/>
        </p:nvSpPr>
        <p:spPr>
          <a:xfrm>
            <a:off x="5029146" y="3107332"/>
            <a:ext cx="816054" cy="276999"/>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IN" sz="1200" b="0" i="0" u="none" strike="noStrike" kern="1200" cap="none" spc="0" normalizeH="0" baseline="0" noProof="0">
                <a:ln>
                  <a:noFill/>
                </a:ln>
                <a:solidFill>
                  <a:prstClr val="black"/>
                </a:solidFill>
                <a:effectLst/>
                <a:uLnTx/>
                <a:uFillTx/>
                <a:latin typeface="Gill Sans MT" panose="020B0502020104020203" pitchFamily="34" charset="0"/>
                <a:ea typeface="ＭＳ Ｐゴシック" panose="020B0600070205080204" pitchFamily="34" charset="-128"/>
                <a:cs typeface="+mn-cs"/>
              </a:rPr>
              <a:t>Instr. Seq.</a:t>
            </a:r>
          </a:p>
        </p:txBody>
      </p:sp>
      <p:sp>
        <p:nvSpPr>
          <p:cNvPr id="68" name="Rectangle 67">
            <a:extLst>
              <a:ext uri="{FF2B5EF4-FFF2-40B4-BE49-F238E27FC236}">
                <a16:creationId xmlns:a16="http://schemas.microsoft.com/office/drawing/2014/main" id="{D861428E-15D7-40F8-B7EA-3F859A8AA508}"/>
              </a:ext>
            </a:extLst>
          </p:cNvPr>
          <p:cNvSpPr/>
          <p:nvPr/>
        </p:nvSpPr>
        <p:spPr>
          <a:xfrm>
            <a:off x="2895892" y="4356935"/>
            <a:ext cx="2016495" cy="6168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Gill Sans MT" panose="020B0502020104020203" pitchFamily="34" charset="0"/>
                <a:ea typeface="+mn-ea"/>
                <a:cs typeface="+mn-cs"/>
              </a:rPr>
              <a:t>HW Specifications (Incl. ISA)</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Gill Sans MT" panose="020B0502020104020203" pitchFamily="34" charset="0"/>
                <a:ea typeface="ＭＳ Ｐゴシック" panose="020B0600070205080204" pitchFamily="34" charset="-128"/>
                <a:cs typeface="+mn-cs"/>
              </a:rPr>
              <a:t>[AutoIO]</a:t>
            </a:r>
            <a:endParaRPr kumimoji="0" lang="en-IN" sz="1200" b="0" i="0" u="none" strike="noStrike" kern="1200" cap="none" spc="0" normalizeH="0" baseline="0" noProof="0">
              <a:ln>
                <a:noFill/>
              </a:ln>
              <a:solidFill>
                <a:prstClr val="black"/>
              </a:solidFill>
              <a:effectLst/>
              <a:uLnTx/>
              <a:uFillTx/>
              <a:latin typeface="Gill Sans MT" panose="020B0502020104020203" pitchFamily="34" charset="0"/>
              <a:ea typeface="ＭＳ Ｐゴシック" panose="020B0600070205080204" pitchFamily="34" charset="-128"/>
              <a:cs typeface="+mn-cs"/>
            </a:endParaRPr>
          </a:p>
        </p:txBody>
      </p:sp>
      <p:sp>
        <p:nvSpPr>
          <p:cNvPr id="69" name="Rectangle 68">
            <a:extLst>
              <a:ext uri="{FF2B5EF4-FFF2-40B4-BE49-F238E27FC236}">
                <a16:creationId xmlns:a16="http://schemas.microsoft.com/office/drawing/2014/main" id="{C8847364-D493-4ADE-BD9D-77C637DEB331}"/>
              </a:ext>
            </a:extLst>
          </p:cNvPr>
          <p:cNvSpPr/>
          <p:nvPr/>
        </p:nvSpPr>
        <p:spPr>
          <a:xfrm>
            <a:off x="5988876" y="3076193"/>
            <a:ext cx="2016496" cy="6168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prstClr val="black"/>
                </a:solidFill>
                <a:effectLst/>
                <a:uLnTx/>
                <a:uFillTx/>
                <a:latin typeface="Gill Sans MT" panose="020B0502020104020203" pitchFamily="34" charset="0"/>
                <a:ea typeface="ＭＳ Ｐゴシック" panose="020B0600070205080204" pitchFamily="34" charset="-128"/>
                <a:cs typeface="+mn-cs"/>
              </a:rPr>
              <a:t>Low Level Validation &amp; Model Generation</a:t>
            </a:r>
          </a:p>
        </p:txBody>
      </p:sp>
      <p:sp>
        <p:nvSpPr>
          <p:cNvPr id="70" name="TextBox 69">
            <a:extLst>
              <a:ext uri="{FF2B5EF4-FFF2-40B4-BE49-F238E27FC236}">
                <a16:creationId xmlns:a16="http://schemas.microsoft.com/office/drawing/2014/main" id="{04501047-146F-4506-A64D-4FEA90397E63}"/>
              </a:ext>
            </a:extLst>
          </p:cNvPr>
          <p:cNvSpPr txBox="1"/>
          <p:nvPr/>
        </p:nvSpPr>
        <p:spPr>
          <a:xfrm>
            <a:off x="7816846" y="966904"/>
            <a:ext cx="2242676" cy="646331"/>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IN" sz="1200" b="0" i="0" u="none" strike="noStrike" kern="1200" cap="none" spc="0" normalizeH="0" baseline="0" noProof="0">
                <a:ln>
                  <a:noFill/>
                </a:ln>
                <a:solidFill>
                  <a:schemeClr val="bg1">
                    <a:lumMod val="50000"/>
                  </a:schemeClr>
                </a:solidFill>
                <a:effectLst/>
                <a:uLnTx/>
                <a:uFillTx/>
                <a:latin typeface="Gill Sans MT" panose="020B0502020104020203" pitchFamily="34" charset="0"/>
                <a:ea typeface="ＭＳ Ｐゴシック" panose="020B0600070205080204" pitchFamily="34" charset="-128"/>
                <a:cs typeface="+mn-cs"/>
              </a:rPr>
              <a:t>Verification Result</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IN" sz="1200" b="0" i="0" u="none" strike="noStrike" kern="1200" cap="none" spc="0" normalizeH="0" baseline="0" noProof="0">
                <a:ln>
                  <a:noFill/>
                </a:ln>
                <a:solidFill>
                  <a:schemeClr val="bg1">
                    <a:lumMod val="50000"/>
                  </a:schemeClr>
                </a:solidFill>
                <a:effectLst/>
                <a:uLnTx/>
                <a:uFillTx/>
                <a:latin typeface="Gill Sans MT" panose="020B0502020104020203" pitchFamily="34" charset="0"/>
                <a:ea typeface="ＭＳ Ｐゴシック" panose="020B0600070205080204" pitchFamily="34" charset="-128"/>
                <a:cs typeface="+mn-cs"/>
              </a:rPr>
              <a:t>+</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IN" sz="1200" b="0" i="0" u="none" strike="noStrike" kern="1200" cap="none" spc="0" normalizeH="0" baseline="0" noProof="0">
                <a:ln>
                  <a:noFill/>
                </a:ln>
                <a:solidFill>
                  <a:schemeClr val="bg1">
                    <a:lumMod val="50000"/>
                  </a:schemeClr>
                </a:solidFill>
                <a:effectLst/>
                <a:uLnTx/>
                <a:uFillTx/>
                <a:latin typeface="Gill Sans MT" panose="020B0502020104020203" pitchFamily="34" charset="0"/>
                <a:ea typeface="ＭＳ Ｐゴシック" panose="020B0600070205080204" pitchFamily="34" charset="-128"/>
                <a:cs typeface="+mn-cs"/>
              </a:rPr>
              <a:t>UPPAAL Model</a:t>
            </a:r>
          </a:p>
        </p:txBody>
      </p:sp>
      <p:cxnSp>
        <p:nvCxnSpPr>
          <p:cNvPr id="71" name="Connector: Elbow 70">
            <a:extLst>
              <a:ext uri="{FF2B5EF4-FFF2-40B4-BE49-F238E27FC236}">
                <a16:creationId xmlns:a16="http://schemas.microsoft.com/office/drawing/2014/main" id="{5FD5A081-8C41-4A97-AFCD-16628B3E110E}"/>
              </a:ext>
            </a:extLst>
          </p:cNvPr>
          <p:cNvCxnSpPr>
            <a:cxnSpLocks/>
            <a:endCxn id="62" idx="1"/>
          </p:cNvCxnSpPr>
          <p:nvPr/>
        </p:nvCxnSpPr>
        <p:spPr>
          <a:xfrm flipV="1">
            <a:off x="8005371" y="1661919"/>
            <a:ext cx="1865627" cy="1556587"/>
          </a:xfrm>
          <a:prstGeom prst="bentConnector3">
            <a:avLst>
              <a:gd name="adj1" fmla="val 51816"/>
            </a:avLst>
          </a:prstGeom>
          <a:ln w="19050" cap="flat" cmpd="sng" algn="ctr">
            <a:solidFill>
              <a:schemeClr val="bg1">
                <a:lumMod val="5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2" name="TextBox 71">
            <a:extLst>
              <a:ext uri="{FF2B5EF4-FFF2-40B4-BE49-F238E27FC236}">
                <a16:creationId xmlns:a16="http://schemas.microsoft.com/office/drawing/2014/main" id="{FCF53D98-5BCA-4727-94D4-B22278B55819}"/>
              </a:ext>
            </a:extLst>
          </p:cNvPr>
          <p:cNvSpPr txBox="1"/>
          <p:nvPr/>
        </p:nvSpPr>
        <p:spPr>
          <a:xfrm>
            <a:off x="7628540" y="2308248"/>
            <a:ext cx="1309644" cy="276999"/>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IN" sz="1200" b="0" i="0" u="none" strike="noStrike" kern="1200" cap="none" spc="0" normalizeH="0" baseline="0" noProof="0">
                <a:ln>
                  <a:noFill/>
                </a:ln>
                <a:solidFill>
                  <a:schemeClr val="bg1">
                    <a:lumMod val="50000"/>
                  </a:schemeClr>
                </a:solidFill>
                <a:effectLst/>
                <a:uLnTx/>
                <a:uFillTx/>
                <a:latin typeface="Gill Sans MT" panose="020B0502020104020203" pitchFamily="34" charset="0"/>
                <a:ea typeface="ＭＳ Ｐゴシック" panose="020B0600070205080204" pitchFamily="34" charset="-128"/>
                <a:cs typeface="+mn-cs"/>
              </a:rPr>
              <a:t>Verification Result</a:t>
            </a:r>
          </a:p>
        </p:txBody>
      </p:sp>
      <p:cxnSp>
        <p:nvCxnSpPr>
          <p:cNvPr id="73" name="Connector: Elbow 72">
            <a:extLst>
              <a:ext uri="{FF2B5EF4-FFF2-40B4-BE49-F238E27FC236}">
                <a16:creationId xmlns:a16="http://schemas.microsoft.com/office/drawing/2014/main" id="{D4521522-437A-47C3-B905-D369BC3BC12B}"/>
              </a:ext>
            </a:extLst>
          </p:cNvPr>
          <p:cNvCxnSpPr>
            <a:cxnSpLocks/>
            <a:stCxn id="62" idx="3"/>
          </p:cNvCxnSpPr>
          <p:nvPr/>
        </p:nvCxnSpPr>
        <p:spPr>
          <a:xfrm flipH="1">
            <a:off x="8008219" y="1661919"/>
            <a:ext cx="3879275" cy="3160338"/>
          </a:xfrm>
          <a:prstGeom prst="bentConnector3">
            <a:avLst>
              <a:gd name="adj1" fmla="val -5893"/>
            </a:avLst>
          </a:prstGeom>
          <a:ln w="19050" cap="flat" cmpd="sng" algn="ctr">
            <a:solidFill>
              <a:schemeClr val="bg1">
                <a:lumMod val="5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4" name="TextBox 73">
            <a:extLst>
              <a:ext uri="{FF2B5EF4-FFF2-40B4-BE49-F238E27FC236}">
                <a16:creationId xmlns:a16="http://schemas.microsoft.com/office/drawing/2014/main" id="{8FDBF341-7D0D-4DCE-9FCC-7F0FB5ED7B3A}"/>
              </a:ext>
            </a:extLst>
          </p:cNvPr>
          <p:cNvSpPr txBox="1"/>
          <p:nvPr/>
        </p:nvSpPr>
        <p:spPr>
          <a:xfrm>
            <a:off x="9323094" y="4569472"/>
            <a:ext cx="2939162" cy="276999"/>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IN" sz="1200" b="0" i="0" u="none" strike="noStrike" kern="1200" cap="none" spc="0" normalizeH="0" baseline="0" noProof="0">
                <a:ln>
                  <a:noFill/>
                </a:ln>
                <a:solidFill>
                  <a:schemeClr val="bg1">
                    <a:lumMod val="50000"/>
                  </a:schemeClr>
                </a:solidFill>
                <a:effectLst/>
                <a:uLnTx/>
                <a:uFillTx/>
                <a:latin typeface="Gill Sans MT" panose="020B0502020104020203" pitchFamily="34" charset="0"/>
                <a:ea typeface="ＭＳ Ｐゴシック" panose="020B0600070205080204" pitchFamily="34" charset="-128"/>
                <a:cs typeface="+mn-cs"/>
              </a:rPr>
              <a:t>Post Generation Code Validation</a:t>
            </a:r>
          </a:p>
        </p:txBody>
      </p:sp>
      <p:cxnSp>
        <p:nvCxnSpPr>
          <p:cNvPr id="108" name="Connector: Elbow 107">
            <a:extLst>
              <a:ext uri="{FF2B5EF4-FFF2-40B4-BE49-F238E27FC236}">
                <a16:creationId xmlns:a16="http://schemas.microsoft.com/office/drawing/2014/main" id="{031981BC-60D3-4AA4-9964-D5BEADE73ED7}"/>
              </a:ext>
            </a:extLst>
          </p:cNvPr>
          <p:cNvCxnSpPr>
            <a:cxnSpLocks/>
            <a:stCxn id="121" idx="3"/>
          </p:cNvCxnSpPr>
          <p:nvPr/>
        </p:nvCxnSpPr>
        <p:spPr>
          <a:xfrm>
            <a:off x="4925629" y="3384680"/>
            <a:ext cx="1073673" cy="1051818"/>
          </a:xfrm>
          <a:prstGeom prst="bentConnector3">
            <a:avLst>
              <a:gd name="adj1" fmla="val 45518"/>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9" name="Rectangle 108">
            <a:extLst>
              <a:ext uri="{FF2B5EF4-FFF2-40B4-BE49-F238E27FC236}">
                <a16:creationId xmlns:a16="http://schemas.microsoft.com/office/drawing/2014/main" id="{E2B9478E-777C-47CF-9E62-D6C750DFC431}"/>
              </a:ext>
            </a:extLst>
          </p:cNvPr>
          <p:cNvSpPr/>
          <p:nvPr/>
        </p:nvSpPr>
        <p:spPr>
          <a:xfrm>
            <a:off x="2895890" y="5224598"/>
            <a:ext cx="2016495" cy="6168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Gill Sans MT" panose="020B0502020104020203" pitchFamily="34" charset="0"/>
                <a:ea typeface="+mn-ea"/>
                <a:cs typeface="+mn-cs"/>
              </a:rPr>
              <a:t>Flow Fact Information &amp; CLP Invariants</a:t>
            </a:r>
            <a:endParaRPr kumimoji="0" lang="en-IN" sz="1200" b="0" i="0" u="none" strike="noStrike" kern="1200" cap="none" spc="0" normalizeH="0" baseline="0" noProof="0">
              <a:ln>
                <a:noFill/>
              </a:ln>
              <a:solidFill>
                <a:prstClr val="black"/>
              </a:solidFill>
              <a:effectLst/>
              <a:uLnTx/>
              <a:uFillTx/>
              <a:latin typeface="Gill Sans MT" panose="020B0502020104020203" pitchFamily="34" charset="0"/>
              <a:ea typeface="ＭＳ Ｐゴシック" panose="020B0600070205080204" pitchFamily="34" charset="-128"/>
              <a:cs typeface="+mn-cs"/>
            </a:endParaRPr>
          </a:p>
        </p:txBody>
      </p:sp>
      <p:cxnSp>
        <p:nvCxnSpPr>
          <p:cNvPr id="110" name="Connector: Elbow 109">
            <a:extLst>
              <a:ext uri="{FF2B5EF4-FFF2-40B4-BE49-F238E27FC236}">
                <a16:creationId xmlns:a16="http://schemas.microsoft.com/office/drawing/2014/main" id="{05AACCF9-0377-4289-BDFB-42376BA51877}"/>
              </a:ext>
            </a:extLst>
          </p:cNvPr>
          <p:cNvCxnSpPr>
            <a:cxnSpLocks/>
            <a:stCxn id="109" idx="3"/>
          </p:cNvCxnSpPr>
          <p:nvPr/>
        </p:nvCxnSpPr>
        <p:spPr>
          <a:xfrm flipV="1">
            <a:off x="4912385" y="4894261"/>
            <a:ext cx="1074423" cy="638781"/>
          </a:xfrm>
          <a:prstGeom prst="bentConnector3">
            <a:avLst>
              <a:gd name="adj1" fmla="val 5081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1" name="Straight Arrow Connector 110">
            <a:extLst>
              <a:ext uri="{FF2B5EF4-FFF2-40B4-BE49-F238E27FC236}">
                <a16:creationId xmlns:a16="http://schemas.microsoft.com/office/drawing/2014/main" id="{34D290FC-67F2-4BDD-A474-D483088CDD62}"/>
              </a:ext>
            </a:extLst>
          </p:cNvPr>
          <p:cNvCxnSpPr>
            <a:cxnSpLocks/>
            <a:stCxn id="68" idx="3"/>
            <a:endCxn id="61" idx="1"/>
          </p:cNvCxnSpPr>
          <p:nvPr/>
        </p:nvCxnSpPr>
        <p:spPr>
          <a:xfrm>
            <a:off x="4912387" y="4665379"/>
            <a:ext cx="1074421" cy="1"/>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2" name="Rectangle 111">
            <a:extLst>
              <a:ext uri="{FF2B5EF4-FFF2-40B4-BE49-F238E27FC236}">
                <a16:creationId xmlns:a16="http://schemas.microsoft.com/office/drawing/2014/main" id="{96D88A5E-EEB1-4E73-BB8E-C6DBE5DD76C7}"/>
              </a:ext>
            </a:extLst>
          </p:cNvPr>
          <p:cNvSpPr/>
          <p:nvPr/>
        </p:nvSpPr>
        <p:spPr>
          <a:xfrm>
            <a:off x="5988877" y="5463358"/>
            <a:ext cx="2016495" cy="6168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200">
                <a:solidFill>
                  <a:prstClr val="black"/>
                </a:solidFill>
                <a:latin typeface="Gill Sans MT" panose="020B0502020104020203" pitchFamily="34" charset="0"/>
              </a:rPr>
              <a:t>Xgraph Plugin &amp; OTAWA Analysis Script</a:t>
            </a:r>
            <a:endParaRPr lang="en-IN" sz="1200">
              <a:solidFill>
                <a:prstClr val="black"/>
              </a:solidFill>
              <a:latin typeface="Gill Sans MT" panose="020B0502020104020203" pitchFamily="34" charset="0"/>
            </a:endParaRPr>
          </a:p>
        </p:txBody>
      </p:sp>
      <p:cxnSp>
        <p:nvCxnSpPr>
          <p:cNvPr id="113" name="Straight Arrow Connector 112">
            <a:extLst>
              <a:ext uri="{FF2B5EF4-FFF2-40B4-BE49-F238E27FC236}">
                <a16:creationId xmlns:a16="http://schemas.microsoft.com/office/drawing/2014/main" id="{F919A43D-D647-4CA2-8E42-FAEFF3EAD5C0}"/>
              </a:ext>
            </a:extLst>
          </p:cNvPr>
          <p:cNvCxnSpPr>
            <a:cxnSpLocks/>
            <a:stCxn id="112" idx="0"/>
            <a:endCxn id="61" idx="2"/>
          </p:cNvCxnSpPr>
          <p:nvPr/>
        </p:nvCxnSpPr>
        <p:spPr>
          <a:xfrm flipH="1" flipV="1">
            <a:off x="6995056" y="4973823"/>
            <a:ext cx="2069" cy="489535"/>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4" name="Connector: Elbow 113">
            <a:extLst>
              <a:ext uri="{FF2B5EF4-FFF2-40B4-BE49-F238E27FC236}">
                <a16:creationId xmlns:a16="http://schemas.microsoft.com/office/drawing/2014/main" id="{01485465-037A-433A-AEAC-1C7B51F77C5E}"/>
              </a:ext>
            </a:extLst>
          </p:cNvPr>
          <p:cNvCxnSpPr>
            <a:cxnSpLocks/>
            <a:stCxn id="69" idx="0"/>
            <a:endCxn id="59" idx="2"/>
          </p:cNvCxnSpPr>
          <p:nvPr/>
        </p:nvCxnSpPr>
        <p:spPr>
          <a:xfrm rot="16200000" flipV="1">
            <a:off x="4897716" y="976785"/>
            <a:ext cx="1105831" cy="3092986"/>
          </a:xfrm>
          <a:prstGeom prst="bentConnector3">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5" name="TextBox 114">
            <a:extLst>
              <a:ext uri="{FF2B5EF4-FFF2-40B4-BE49-F238E27FC236}">
                <a16:creationId xmlns:a16="http://schemas.microsoft.com/office/drawing/2014/main" id="{034DA532-8C47-4358-89C8-4B3374966510}"/>
              </a:ext>
            </a:extLst>
          </p:cNvPr>
          <p:cNvSpPr txBox="1"/>
          <p:nvPr/>
        </p:nvSpPr>
        <p:spPr>
          <a:xfrm>
            <a:off x="4398711" y="2215141"/>
            <a:ext cx="1942748" cy="276999"/>
          </a:xfrm>
          <a:prstGeom prst="rect">
            <a:avLst/>
          </a:prstGeom>
          <a:noFill/>
          <a:ln>
            <a:noFill/>
          </a:ln>
        </p:spPr>
        <p:txBody>
          <a:bodyPr wrap="square" rtlCol="0">
            <a:spAutoFit/>
          </a:bodyPr>
          <a:lstStyle>
            <a:defPPr>
              <a:defRPr lang="de-DE"/>
            </a:defPPr>
            <a:lvl1pPr>
              <a:defRPr sz="1200">
                <a:latin typeface="Gill Sans MT" panose="020B0502020104020203" pitchFamily="34" charse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IN" sz="1200" b="0" i="0" u="none" strike="noStrike" kern="1200" cap="none" spc="0" normalizeH="0" baseline="0" noProof="0">
                <a:ln>
                  <a:noFill/>
                </a:ln>
                <a:solidFill>
                  <a:sysClr val="windowText" lastClr="000000"/>
                </a:solidFill>
                <a:effectLst/>
                <a:uLnTx/>
                <a:uFillTx/>
                <a:latin typeface="Gill Sans MT" panose="020B0502020104020203" pitchFamily="34" charset="0"/>
                <a:ea typeface="ＭＳ Ｐゴシック" panose="020B0600070205080204" pitchFamily="34" charset="-128"/>
                <a:cs typeface="+mn-cs"/>
              </a:rPr>
              <a:t>Instruction Sequence Model</a:t>
            </a:r>
          </a:p>
        </p:txBody>
      </p:sp>
      <p:cxnSp>
        <p:nvCxnSpPr>
          <p:cNvPr id="116" name="Straight Arrow Connector 115">
            <a:extLst>
              <a:ext uri="{FF2B5EF4-FFF2-40B4-BE49-F238E27FC236}">
                <a16:creationId xmlns:a16="http://schemas.microsoft.com/office/drawing/2014/main" id="{3AA7213D-3A8D-455E-90F9-74F11129F942}"/>
              </a:ext>
            </a:extLst>
          </p:cNvPr>
          <p:cNvCxnSpPr>
            <a:cxnSpLocks/>
            <a:endCxn id="117" idx="1"/>
          </p:cNvCxnSpPr>
          <p:nvPr/>
        </p:nvCxnSpPr>
        <p:spPr>
          <a:xfrm flipV="1">
            <a:off x="8005371" y="3508408"/>
            <a:ext cx="1986077" cy="6432"/>
          </a:xfrm>
          <a:prstGeom prst="straightConnector1">
            <a:avLst/>
          </a:prstGeom>
          <a:ln w="19050" cap="flat" cmpd="sng" algn="ctr">
            <a:solidFill>
              <a:schemeClr val="bg1">
                <a:lumMod val="5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17" name="Graphic 116" descr="Box outline">
            <a:extLst>
              <a:ext uri="{FF2B5EF4-FFF2-40B4-BE49-F238E27FC236}">
                <a16:creationId xmlns:a16="http://schemas.microsoft.com/office/drawing/2014/main" id="{A93D24D8-5A82-4812-B368-6B2B9B6666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91448" y="3217595"/>
            <a:ext cx="581626" cy="581626"/>
          </a:xfrm>
          <a:prstGeom prst="rect">
            <a:avLst/>
          </a:prstGeom>
        </p:spPr>
      </p:pic>
      <p:sp>
        <p:nvSpPr>
          <p:cNvPr id="118" name="TextBox 117">
            <a:extLst>
              <a:ext uri="{FF2B5EF4-FFF2-40B4-BE49-F238E27FC236}">
                <a16:creationId xmlns:a16="http://schemas.microsoft.com/office/drawing/2014/main" id="{886ABDDD-510E-4600-B891-062BE1CB9784}"/>
              </a:ext>
            </a:extLst>
          </p:cNvPr>
          <p:cNvSpPr txBox="1"/>
          <p:nvPr/>
        </p:nvSpPr>
        <p:spPr>
          <a:xfrm>
            <a:off x="8092671" y="3537575"/>
            <a:ext cx="1814597" cy="276999"/>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IN" sz="1200" b="0" i="0" u="none" strike="noStrike" kern="1200" cap="none" spc="0" normalizeH="0" baseline="0" noProof="0">
                <a:ln>
                  <a:noFill/>
                </a:ln>
                <a:solidFill>
                  <a:schemeClr val="bg1">
                    <a:lumMod val="50000"/>
                  </a:schemeClr>
                </a:solidFill>
                <a:effectLst/>
                <a:uLnTx/>
                <a:uFillTx/>
                <a:latin typeface="Gill Sans MT" panose="020B0502020104020203" pitchFamily="34" charset="0"/>
                <a:ea typeface="ＭＳ Ｐゴシック" panose="020B0600070205080204" pitchFamily="34" charset="-128"/>
                <a:cs typeface="+mn-cs"/>
              </a:rPr>
              <a:t>Final validated code</a:t>
            </a:r>
          </a:p>
        </p:txBody>
      </p:sp>
      <p:sp>
        <p:nvSpPr>
          <p:cNvPr id="119" name="Freeform: Shape 118">
            <a:extLst>
              <a:ext uri="{FF2B5EF4-FFF2-40B4-BE49-F238E27FC236}">
                <a16:creationId xmlns:a16="http://schemas.microsoft.com/office/drawing/2014/main" id="{1DDD1A9A-E611-429C-9F62-153AFE27F117}"/>
              </a:ext>
            </a:extLst>
          </p:cNvPr>
          <p:cNvSpPr/>
          <p:nvPr/>
        </p:nvSpPr>
        <p:spPr>
          <a:xfrm>
            <a:off x="2512187" y="2839453"/>
            <a:ext cx="5842541" cy="3609474"/>
          </a:xfrm>
          <a:custGeom>
            <a:avLst/>
            <a:gdLst>
              <a:gd name="connsiteX0" fmla="*/ 0 w 6112042"/>
              <a:gd name="connsiteY0" fmla="*/ 1337912 h 3426594"/>
              <a:gd name="connsiteX1" fmla="*/ 0 w 6112042"/>
              <a:gd name="connsiteY1" fmla="*/ 3416968 h 3426594"/>
              <a:gd name="connsiteX2" fmla="*/ 6112042 w 6112042"/>
              <a:gd name="connsiteY2" fmla="*/ 3426594 h 3426594"/>
              <a:gd name="connsiteX3" fmla="*/ 6092792 w 6112042"/>
              <a:gd name="connsiteY3" fmla="*/ 0 h 3426594"/>
              <a:gd name="connsiteX4" fmla="*/ 2666198 w 6112042"/>
              <a:gd name="connsiteY4" fmla="*/ 0 h 3426594"/>
              <a:gd name="connsiteX5" fmla="*/ 2675823 w 6112042"/>
              <a:gd name="connsiteY5" fmla="*/ 1337912 h 3426594"/>
              <a:gd name="connsiteX6" fmla="*/ 0 w 6112042"/>
              <a:gd name="connsiteY6" fmla="*/ 1337912 h 3426594"/>
              <a:gd name="connsiteX0" fmla="*/ 0 w 6112042"/>
              <a:gd name="connsiteY0" fmla="*/ 1337912 h 3426594"/>
              <a:gd name="connsiteX1" fmla="*/ 0 w 6112042"/>
              <a:gd name="connsiteY1" fmla="*/ 3416968 h 3426594"/>
              <a:gd name="connsiteX2" fmla="*/ 6112042 w 6112042"/>
              <a:gd name="connsiteY2" fmla="*/ 3426594 h 3426594"/>
              <a:gd name="connsiteX3" fmla="*/ 6073541 w 6112042"/>
              <a:gd name="connsiteY3" fmla="*/ 0 h 3426594"/>
              <a:gd name="connsiteX4" fmla="*/ 2666198 w 6112042"/>
              <a:gd name="connsiteY4" fmla="*/ 0 h 3426594"/>
              <a:gd name="connsiteX5" fmla="*/ 2675823 w 6112042"/>
              <a:gd name="connsiteY5" fmla="*/ 1337912 h 3426594"/>
              <a:gd name="connsiteX6" fmla="*/ 0 w 6112042"/>
              <a:gd name="connsiteY6" fmla="*/ 1337912 h 3426594"/>
              <a:gd name="connsiteX0" fmla="*/ 0 w 6112042"/>
              <a:gd name="connsiteY0" fmla="*/ 1337912 h 3426594"/>
              <a:gd name="connsiteX1" fmla="*/ 0 w 6112042"/>
              <a:gd name="connsiteY1" fmla="*/ 3416968 h 3426594"/>
              <a:gd name="connsiteX2" fmla="*/ 6112042 w 6112042"/>
              <a:gd name="connsiteY2" fmla="*/ 3426594 h 3426594"/>
              <a:gd name="connsiteX3" fmla="*/ 6102416 w 6112042"/>
              <a:gd name="connsiteY3" fmla="*/ 0 h 3426594"/>
              <a:gd name="connsiteX4" fmla="*/ 2666198 w 6112042"/>
              <a:gd name="connsiteY4" fmla="*/ 0 h 3426594"/>
              <a:gd name="connsiteX5" fmla="*/ 2675823 w 6112042"/>
              <a:gd name="connsiteY5" fmla="*/ 1337912 h 3426594"/>
              <a:gd name="connsiteX6" fmla="*/ 0 w 6112042"/>
              <a:gd name="connsiteY6" fmla="*/ 1337912 h 3426594"/>
              <a:gd name="connsiteX0" fmla="*/ 0 w 6112042"/>
              <a:gd name="connsiteY0" fmla="*/ 1337912 h 3426594"/>
              <a:gd name="connsiteX1" fmla="*/ 0 w 6112042"/>
              <a:gd name="connsiteY1" fmla="*/ 3416968 h 3426594"/>
              <a:gd name="connsiteX2" fmla="*/ 6112042 w 6112042"/>
              <a:gd name="connsiteY2" fmla="*/ 3426594 h 3426594"/>
              <a:gd name="connsiteX3" fmla="*/ 6102416 w 6112042"/>
              <a:gd name="connsiteY3" fmla="*/ 0 h 3426594"/>
              <a:gd name="connsiteX4" fmla="*/ 2666198 w 6112042"/>
              <a:gd name="connsiteY4" fmla="*/ 0 h 3426594"/>
              <a:gd name="connsiteX5" fmla="*/ 2847389 w 6112042"/>
              <a:gd name="connsiteY5" fmla="*/ 1337912 h 3426594"/>
              <a:gd name="connsiteX6" fmla="*/ 0 w 6112042"/>
              <a:gd name="connsiteY6" fmla="*/ 1337912 h 3426594"/>
              <a:gd name="connsiteX0" fmla="*/ 0 w 6112042"/>
              <a:gd name="connsiteY0" fmla="*/ 1337912 h 3426594"/>
              <a:gd name="connsiteX1" fmla="*/ 0 w 6112042"/>
              <a:gd name="connsiteY1" fmla="*/ 3416968 h 3426594"/>
              <a:gd name="connsiteX2" fmla="*/ 6112042 w 6112042"/>
              <a:gd name="connsiteY2" fmla="*/ 3426594 h 3426594"/>
              <a:gd name="connsiteX3" fmla="*/ 6102416 w 6112042"/>
              <a:gd name="connsiteY3" fmla="*/ 0 h 3426594"/>
              <a:gd name="connsiteX4" fmla="*/ 2837765 w 6112042"/>
              <a:gd name="connsiteY4" fmla="*/ 0 h 3426594"/>
              <a:gd name="connsiteX5" fmla="*/ 2847389 w 6112042"/>
              <a:gd name="connsiteY5" fmla="*/ 1337912 h 3426594"/>
              <a:gd name="connsiteX6" fmla="*/ 0 w 6112042"/>
              <a:gd name="connsiteY6" fmla="*/ 1337912 h 3426594"/>
              <a:gd name="connsiteX0" fmla="*/ 0 w 6112042"/>
              <a:gd name="connsiteY0" fmla="*/ 1337912 h 3551722"/>
              <a:gd name="connsiteX1" fmla="*/ 0 w 6112042"/>
              <a:gd name="connsiteY1" fmla="*/ 3551722 h 3551722"/>
              <a:gd name="connsiteX2" fmla="*/ 6112042 w 6112042"/>
              <a:gd name="connsiteY2" fmla="*/ 3426594 h 3551722"/>
              <a:gd name="connsiteX3" fmla="*/ 6102416 w 6112042"/>
              <a:gd name="connsiteY3" fmla="*/ 0 h 3551722"/>
              <a:gd name="connsiteX4" fmla="*/ 2837765 w 6112042"/>
              <a:gd name="connsiteY4" fmla="*/ 0 h 3551722"/>
              <a:gd name="connsiteX5" fmla="*/ 2847389 w 6112042"/>
              <a:gd name="connsiteY5" fmla="*/ 1337912 h 3551722"/>
              <a:gd name="connsiteX6" fmla="*/ 0 w 6112042"/>
              <a:gd name="connsiteY6" fmla="*/ 1337912 h 3551722"/>
              <a:gd name="connsiteX0" fmla="*/ 0 w 6112042"/>
              <a:gd name="connsiteY0" fmla="*/ 1337912 h 3465095"/>
              <a:gd name="connsiteX1" fmla="*/ 20185 w 6112042"/>
              <a:gd name="connsiteY1" fmla="*/ 3465095 h 3465095"/>
              <a:gd name="connsiteX2" fmla="*/ 6112042 w 6112042"/>
              <a:gd name="connsiteY2" fmla="*/ 3426594 h 3465095"/>
              <a:gd name="connsiteX3" fmla="*/ 6102416 w 6112042"/>
              <a:gd name="connsiteY3" fmla="*/ 0 h 3465095"/>
              <a:gd name="connsiteX4" fmla="*/ 2837765 w 6112042"/>
              <a:gd name="connsiteY4" fmla="*/ 0 h 3465095"/>
              <a:gd name="connsiteX5" fmla="*/ 2847389 w 6112042"/>
              <a:gd name="connsiteY5" fmla="*/ 1337912 h 3465095"/>
              <a:gd name="connsiteX6" fmla="*/ 0 w 6112042"/>
              <a:gd name="connsiteY6" fmla="*/ 1337912 h 3465095"/>
              <a:gd name="connsiteX0" fmla="*/ 0 w 6112042"/>
              <a:gd name="connsiteY0" fmla="*/ 1337912 h 3465095"/>
              <a:gd name="connsiteX1" fmla="*/ 20185 w 6112042"/>
              <a:gd name="connsiteY1" fmla="*/ 3465095 h 3465095"/>
              <a:gd name="connsiteX2" fmla="*/ 6112042 w 6112042"/>
              <a:gd name="connsiteY2" fmla="*/ 3436219 h 3465095"/>
              <a:gd name="connsiteX3" fmla="*/ 6102416 w 6112042"/>
              <a:gd name="connsiteY3" fmla="*/ 0 h 3465095"/>
              <a:gd name="connsiteX4" fmla="*/ 2837765 w 6112042"/>
              <a:gd name="connsiteY4" fmla="*/ 0 h 3465095"/>
              <a:gd name="connsiteX5" fmla="*/ 2847389 w 6112042"/>
              <a:gd name="connsiteY5" fmla="*/ 1337912 h 3465095"/>
              <a:gd name="connsiteX6" fmla="*/ 0 w 6112042"/>
              <a:gd name="connsiteY6" fmla="*/ 1337912 h 3465095"/>
              <a:gd name="connsiteX0" fmla="*/ 0 w 6112042"/>
              <a:gd name="connsiteY0" fmla="*/ 1337912 h 3465095"/>
              <a:gd name="connsiteX1" fmla="*/ 20185 w 6112042"/>
              <a:gd name="connsiteY1" fmla="*/ 3465095 h 3465095"/>
              <a:gd name="connsiteX2" fmla="*/ 6112042 w 6112042"/>
              <a:gd name="connsiteY2" fmla="*/ 3436219 h 3465095"/>
              <a:gd name="connsiteX3" fmla="*/ 6102416 w 6112042"/>
              <a:gd name="connsiteY3" fmla="*/ 0 h 3465095"/>
              <a:gd name="connsiteX4" fmla="*/ 2837765 w 6112042"/>
              <a:gd name="connsiteY4" fmla="*/ 0 h 3465095"/>
              <a:gd name="connsiteX5" fmla="*/ 2847389 w 6112042"/>
              <a:gd name="connsiteY5" fmla="*/ 1309036 h 3465095"/>
              <a:gd name="connsiteX6" fmla="*/ 0 w 6112042"/>
              <a:gd name="connsiteY6" fmla="*/ 1337912 h 3465095"/>
              <a:gd name="connsiteX0" fmla="*/ 0 w 6112042"/>
              <a:gd name="connsiteY0" fmla="*/ 1299411 h 3465095"/>
              <a:gd name="connsiteX1" fmla="*/ 20185 w 6112042"/>
              <a:gd name="connsiteY1" fmla="*/ 3465095 h 3465095"/>
              <a:gd name="connsiteX2" fmla="*/ 6112042 w 6112042"/>
              <a:gd name="connsiteY2" fmla="*/ 3436219 h 3465095"/>
              <a:gd name="connsiteX3" fmla="*/ 6102416 w 6112042"/>
              <a:gd name="connsiteY3" fmla="*/ 0 h 3465095"/>
              <a:gd name="connsiteX4" fmla="*/ 2837765 w 6112042"/>
              <a:gd name="connsiteY4" fmla="*/ 0 h 3465095"/>
              <a:gd name="connsiteX5" fmla="*/ 2847389 w 6112042"/>
              <a:gd name="connsiteY5" fmla="*/ 1309036 h 3465095"/>
              <a:gd name="connsiteX6" fmla="*/ 0 w 6112042"/>
              <a:gd name="connsiteY6" fmla="*/ 1299411 h 3465095"/>
              <a:gd name="connsiteX0" fmla="*/ 10092 w 6122134"/>
              <a:gd name="connsiteY0" fmla="*/ 1299411 h 3465095"/>
              <a:gd name="connsiteX1" fmla="*/ 0 w 6122134"/>
              <a:gd name="connsiteY1" fmla="*/ 3465095 h 3465095"/>
              <a:gd name="connsiteX2" fmla="*/ 6122134 w 6122134"/>
              <a:gd name="connsiteY2" fmla="*/ 3436219 h 3465095"/>
              <a:gd name="connsiteX3" fmla="*/ 6112508 w 6122134"/>
              <a:gd name="connsiteY3" fmla="*/ 0 h 3465095"/>
              <a:gd name="connsiteX4" fmla="*/ 2847857 w 6122134"/>
              <a:gd name="connsiteY4" fmla="*/ 0 h 3465095"/>
              <a:gd name="connsiteX5" fmla="*/ 2857481 w 6122134"/>
              <a:gd name="connsiteY5" fmla="*/ 1309036 h 3465095"/>
              <a:gd name="connsiteX6" fmla="*/ 10092 w 6122134"/>
              <a:gd name="connsiteY6" fmla="*/ 1299411 h 3465095"/>
              <a:gd name="connsiteX0" fmla="*/ 0 w 6122135"/>
              <a:gd name="connsiteY0" fmla="*/ 1299411 h 3465095"/>
              <a:gd name="connsiteX1" fmla="*/ 1 w 6122135"/>
              <a:gd name="connsiteY1" fmla="*/ 3465095 h 3465095"/>
              <a:gd name="connsiteX2" fmla="*/ 6122135 w 6122135"/>
              <a:gd name="connsiteY2" fmla="*/ 3436219 h 3465095"/>
              <a:gd name="connsiteX3" fmla="*/ 6112509 w 6122135"/>
              <a:gd name="connsiteY3" fmla="*/ 0 h 3465095"/>
              <a:gd name="connsiteX4" fmla="*/ 2847858 w 6122135"/>
              <a:gd name="connsiteY4" fmla="*/ 0 h 3465095"/>
              <a:gd name="connsiteX5" fmla="*/ 2857482 w 6122135"/>
              <a:gd name="connsiteY5" fmla="*/ 1309036 h 3465095"/>
              <a:gd name="connsiteX6" fmla="*/ 0 w 6122135"/>
              <a:gd name="connsiteY6" fmla="*/ 1299411 h 3465095"/>
              <a:gd name="connsiteX0" fmla="*/ 0 w 6122135"/>
              <a:gd name="connsiteY0" fmla="*/ 1299411 h 3465095"/>
              <a:gd name="connsiteX1" fmla="*/ 1 w 6122135"/>
              <a:gd name="connsiteY1" fmla="*/ 3465095 h 3465095"/>
              <a:gd name="connsiteX2" fmla="*/ 6122135 w 6122135"/>
              <a:gd name="connsiteY2" fmla="*/ 3436219 h 3465095"/>
              <a:gd name="connsiteX3" fmla="*/ 6112509 w 6122135"/>
              <a:gd name="connsiteY3" fmla="*/ 0 h 3465095"/>
              <a:gd name="connsiteX4" fmla="*/ 2857950 w 6122135"/>
              <a:gd name="connsiteY4" fmla="*/ 0 h 3465095"/>
              <a:gd name="connsiteX5" fmla="*/ 2857482 w 6122135"/>
              <a:gd name="connsiteY5" fmla="*/ 1309036 h 3465095"/>
              <a:gd name="connsiteX6" fmla="*/ 0 w 6122135"/>
              <a:gd name="connsiteY6" fmla="*/ 1299411 h 3465095"/>
              <a:gd name="connsiteX0" fmla="*/ 0 w 6123477"/>
              <a:gd name="connsiteY0" fmla="*/ 1299411 h 3465095"/>
              <a:gd name="connsiteX1" fmla="*/ 1 w 6123477"/>
              <a:gd name="connsiteY1" fmla="*/ 3465095 h 3465095"/>
              <a:gd name="connsiteX2" fmla="*/ 6122135 w 6123477"/>
              <a:gd name="connsiteY2" fmla="*/ 3436219 h 3465095"/>
              <a:gd name="connsiteX3" fmla="*/ 6122602 w 6123477"/>
              <a:gd name="connsiteY3" fmla="*/ 0 h 3465095"/>
              <a:gd name="connsiteX4" fmla="*/ 2857950 w 6123477"/>
              <a:gd name="connsiteY4" fmla="*/ 0 h 3465095"/>
              <a:gd name="connsiteX5" fmla="*/ 2857482 w 6123477"/>
              <a:gd name="connsiteY5" fmla="*/ 1309036 h 3465095"/>
              <a:gd name="connsiteX6" fmla="*/ 0 w 6123477"/>
              <a:gd name="connsiteY6" fmla="*/ 1299411 h 3465095"/>
              <a:gd name="connsiteX0" fmla="*/ 0 w 6123477"/>
              <a:gd name="connsiteY0" fmla="*/ 1299411 h 3465095"/>
              <a:gd name="connsiteX1" fmla="*/ 1 w 6123477"/>
              <a:gd name="connsiteY1" fmla="*/ 3465095 h 3465095"/>
              <a:gd name="connsiteX2" fmla="*/ 6122135 w 6123477"/>
              <a:gd name="connsiteY2" fmla="*/ 3454700 h 3465095"/>
              <a:gd name="connsiteX3" fmla="*/ 6122602 w 6123477"/>
              <a:gd name="connsiteY3" fmla="*/ 0 h 3465095"/>
              <a:gd name="connsiteX4" fmla="*/ 2857950 w 6123477"/>
              <a:gd name="connsiteY4" fmla="*/ 0 h 3465095"/>
              <a:gd name="connsiteX5" fmla="*/ 2857482 w 6123477"/>
              <a:gd name="connsiteY5" fmla="*/ 1309036 h 3465095"/>
              <a:gd name="connsiteX6" fmla="*/ 0 w 6123477"/>
              <a:gd name="connsiteY6" fmla="*/ 1299411 h 3465095"/>
              <a:gd name="connsiteX0" fmla="*/ 0 w 6123477"/>
              <a:gd name="connsiteY0" fmla="*/ 1299411 h 3465095"/>
              <a:gd name="connsiteX1" fmla="*/ 1 w 6123477"/>
              <a:gd name="connsiteY1" fmla="*/ 3465095 h 3465095"/>
              <a:gd name="connsiteX2" fmla="*/ 6122135 w 6123477"/>
              <a:gd name="connsiteY2" fmla="*/ 3454700 h 3465095"/>
              <a:gd name="connsiteX3" fmla="*/ 6122602 w 6123477"/>
              <a:gd name="connsiteY3" fmla="*/ 0 h 3465095"/>
              <a:gd name="connsiteX4" fmla="*/ 2857950 w 6123477"/>
              <a:gd name="connsiteY4" fmla="*/ 0 h 3465095"/>
              <a:gd name="connsiteX5" fmla="*/ 2857482 w 6123477"/>
              <a:gd name="connsiteY5" fmla="*/ 1309036 h 3465095"/>
              <a:gd name="connsiteX6" fmla="*/ 0 w 6123477"/>
              <a:gd name="connsiteY6" fmla="*/ 1299411 h 3465095"/>
              <a:gd name="connsiteX0" fmla="*/ 0 w 6122601"/>
              <a:gd name="connsiteY0" fmla="*/ 1299411 h 3465095"/>
              <a:gd name="connsiteX1" fmla="*/ 1 w 6122601"/>
              <a:gd name="connsiteY1" fmla="*/ 3465095 h 3465095"/>
              <a:gd name="connsiteX2" fmla="*/ 6122602 w 6122601"/>
              <a:gd name="connsiteY2" fmla="*/ 0 h 3465095"/>
              <a:gd name="connsiteX3" fmla="*/ 2857950 w 6122601"/>
              <a:gd name="connsiteY3" fmla="*/ 0 h 3465095"/>
              <a:gd name="connsiteX4" fmla="*/ 2857482 w 6122601"/>
              <a:gd name="connsiteY4" fmla="*/ 1309036 h 3465095"/>
              <a:gd name="connsiteX5" fmla="*/ 0 w 6122601"/>
              <a:gd name="connsiteY5" fmla="*/ 1299411 h 3465095"/>
              <a:gd name="connsiteX0" fmla="*/ 0 w 6122602"/>
              <a:gd name="connsiteY0" fmla="*/ 1299411 h 3465095"/>
              <a:gd name="connsiteX1" fmla="*/ 1 w 6122602"/>
              <a:gd name="connsiteY1" fmla="*/ 3465095 h 3465095"/>
              <a:gd name="connsiteX2" fmla="*/ 4077225 w 6122602"/>
              <a:gd name="connsiteY2" fmla="*/ 1145791 h 3465095"/>
              <a:gd name="connsiteX3" fmla="*/ 6122602 w 6122602"/>
              <a:gd name="connsiteY3" fmla="*/ 0 h 3465095"/>
              <a:gd name="connsiteX4" fmla="*/ 2857950 w 6122602"/>
              <a:gd name="connsiteY4" fmla="*/ 0 h 3465095"/>
              <a:gd name="connsiteX5" fmla="*/ 2857482 w 6122602"/>
              <a:gd name="connsiteY5" fmla="*/ 1309036 h 3465095"/>
              <a:gd name="connsiteX6" fmla="*/ 0 w 6122602"/>
              <a:gd name="connsiteY6" fmla="*/ 1299411 h 3465095"/>
              <a:gd name="connsiteX0" fmla="*/ 0 w 6146111"/>
              <a:gd name="connsiteY0" fmla="*/ 1299411 h 3465095"/>
              <a:gd name="connsiteX1" fmla="*/ 1 w 6146111"/>
              <a:gd name="connsiteY1" fmla="*/ 3465095 h 3465095"/>
              <a:gd name="connsiteX2" fmla="*/ 6146111 w 6146111"/>
              <a:gd name="connsiteY2" fmla="*/ 3465095 h 3465095"/>
              <a:gd name="connsiteX3" fmla="*/ 6122602 w 6146111"/>
              <a:gd name="connsiteY3" fmla="*/ 0 h 3465095"/>
              <a:gd name="connsiteX4" fmla="*/ 2857950 w 6146111"/>
              <a:gd name="connsiteY4" fmla="*/ 0 h 3465095"/>
              <a:gd name="connsiteX5" fmla="*/ 2857482 w 6146111"/>
              <a:gd name="connsiteY5" fmla="*/ 1309036 h 3465095"/>
              <a:gd name="connsiteX6" fmla="*/ 0 w 6146111"/>
              <a:gd name="connsiteY6" fmla="*/ 1299411 h 3465095"/>
              <a:gd name="connsiteX0" fmla="*/ 0 w 6136019"/>
              <a:gd name="connsiteY0" fmla="*/ 1299411 h 3474336"/>
              <a:gd name="connsiteX1" fmla="*/ 1 w 6136019"/>
              <a:gd name="connsiteY1" fmla="*/ 3465095 h 3474336"/>
              <a:gd name="connsiteX2" fmla="*/ 6136019 w 6136019"/>
              <a:gd name="connsiteY2" fmla="*/ 3474336 h 3474336"/>
              <a:gd name="connsiteX3" fmla="*/ 6122602 w 6136019"/>
              <a:gd name="connsiteY3" fmla="*/ 0 h 3474336"/>
              <a:gd name="connsiteX4" fmla="*/ 2857950 w 6136019"/>
              <a:gd name="connsiteY4" fmla="*/ 0 h 3474336"/>
              <a:gd name="connsiteX5" fmla="*/ 2857482 w 6136019"/>
              <a:gd name="connsiteY5" fmla="*/ 1309036 h 3474336"/>
              <a:gd name="connsiteX6" fmla="*/ 0 w 6136019"/>
              <a:gd name="connsiteY6" fmla="*/ 1299411 h 3474336"/>
              <a:gd name="connsiteX0" fmla="*/ 0 w 6136019"/>
              <a:gd name="connsiteY0" fmla="*/ 1299411 h 3465096"/>
              <a:gd name="connsiteX1" fmla="*/ 1 w 6136019"/>
              <a:gd name="connsiteY1" fmla="*/ 3465095 h 3465096"/>
              <a:gd name="connsiteX2" fmla="*/ 6136019 w 6136019"/>
              <a:gd name="connsiteY2" fmla="*/ 3465096 h 3465096"/>
              <a:gd name="connsiteX3" fmla="*/ 6122602 w 6136019"/>
              <a:gd name="connsiteY3" fmla="*/ 0 h 3465096"/>
              <a:gd name="connsiteX4" fmla="*/ 2857950 w 6136019"/>
              <a:gd name="connsiteY4" fmla="*/ 0 h 3465096"/>
              <a:gd name="connsiteX5" fmla="*/ 2857482 w 6136019"/>
              <a:gd name="connsiteY5" fmla="*/ 1309036 h 3465096"/>
              <a:gd name="connsiteX6" fmla="*/ 0 w 6136019"/>
              <a:gd name="connsiteY6" fmla="*/ 1299411 h 3465096"/>
              <a:gd name="connsiteX0" fmla="*/ 0 w 6136019"/>
              <a:gd name="connsiteY0" fmla="*/ 1299411 h 3465096"/>
              <a:gd name="connsiteX1" fmla="*/ 1 w 6136019"/>
              <a:gd name="connsiteY1" fmla="*/ 3465095 h 3465096"/>
              <a:gd name="connsiteX2" fmla="*/ 6136019 w 6136019"/>
              <a:gd name="connsiteY2" fmla="*/ 3465096 h 3465096"/>
              <a:gd name="connsiteX3" fmla="*/ 6122602 w 6136019"/>
              <a:gd name="connsiteY3" fmla="*/ 0 h 3465096"/>
              <a:gd name="connsiteX4" fmla="*/ 2857950 w 6136019"/>
              <a:gd name="connsiteY4" fmla="*/ 0 h 3465096"/>
              <a:gd name="connsiteX5" fmla="*/ 2857482 w 6136019"/>
              <a:gd name="connsiteY5" fmla="*/ 1309036 h 3465096"/>
              <a:gd name="connsiteX6" fmla="*/ 0 w 6136019"/>
              <a:gd name="connsiteY6" fmla="*/ 1299411 h 3465096"/>
              <a:gd name="connsiteX0" fmla="*/ 0 w 6125926"/>
              <a:gd name="connsiteY0" fmla="*/ 1299411 h 3465096"/>
              <a:gd name="connsiteX1" fmla="*/ 1 w 6125926"/>
              <a:gd name="connsiteY1" fmla="*/ 3465095 h 3465096"/>
              <a:gd name="connsiteX2" fmla="*/ 6125926 w 6125926"/>
              <a:gd name="connsiteY2" fmla="*/ 3465096 h 3465096"/>
              <a:gd name="connsiteX3" fmla="*/ 6122602 w 6125926"/>
              <a:gd name="connsiteY3" fmla="*/ 0 h 3465096"/>
              <a:gd name="connsiteX4" fmla="*/ 2857950 w 6125926"/>
              <a:gd name="connsiteY4" fmla="*/ 0 h 3465096"/>
              <a:gd name="connsiteX5" fmla="*/ 2857482 w 6125926"/>
              <a:gd name="connsiteY5" fmla="*/ 1309036 h 3465096"/>
              <a:gd name="connsiteX6" fmla="*/ 0 w 6125926"/>
              <a:gd name="connsiteY6" fmla="*/ 1299411 h 346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5926" h="3465096">
                <a:moveTo>
                  <a:pt x="0" y="1299411"/>
                </a:moveTo>
                <a:cubicBezTo>
                  <a:pt x="0" y="2021306"/>
                  <a:pt x="1" y="2743200"/>
                  <a:pt x="1" y="3465095"/>
                </a:cubicBezTo>
                <a:lnTo>
                  <a:pt x="6125926" y="3465096"/>
                </a:lnTo>
                <a:cubicBezTo>
                  <a:pt x="6121454" y="2306984"/>
                  <a:pt x="6127074" y="1158112"/>
                  <a:pt x="6122602" y="0"/>
                </a:cubicBezTo>
                <a:lnTo>
                  <a:pt x="2857950" y="0"/>
                </a:lnTo>
                <a:lnTo>
                  <a:pt x="2857482" y="1309036"/>
                </a:lnTo>
                <a:lnTo>
                  <a:pt x="0" y="1299411"/>
                </a:lnTo>
                <a:close/>
              </a:path>
            </a:pathLst>
          </a:custGeom>
          <a:noFill/>
          <a:ln w="12700">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20" name="TextBox 119">
            <a:extLst>
              <a:ext uri="{FF2B5EF4-FFF2-40B4-BE49-F238E27FC236}">
                <a16:creationId xmlns:a16="http://schemas.microsoft.com/office/drawing/2014/main" id="{4E6AEA20-E0C9-4267-A3F6-8C41F0B987AB}"/>
              </a:ext>
            </a:extLst>
          </p:cNvPr>
          <p:cNvSpPr txBox="1"/>
          <p:nvPr/>
        </p:nvSpPr>
        <p:spPr>
          <a:xfrm>
            <a:off x="2521814" y="6151356"/>
            <a:ext cx="2209579" cy="276999"/>
          </a:xfrm>
          <a:prstGeom prst="rect">
            <a:avLst/>
          </a:prstGeom>
          <a:noFill/>
        </p:spPr>
        <p:txBody>
          <a:bodyPr wrap="none" rtlCol="0">
            <a:spAutoFit/>
          </a:bodyPr>
          <a:lstStyle/>
          <a:p>
            <a:r>
              <a:rPr lang="en-IN" sz="1200">
                <a:latin typeface="Gill Sans MT" panose="020B0502020104020203" pitchFamily="34" charset="0"/>
              </a:rPr>
              <a:t>Low-Level Validation Framework</a:t>
            </a:r>
          </a:p>
        </p:txBody>
      </p:sp>
      <p:sp>
        <p:nvSpPr>
          <p:cNvPr id="121" name="Rectangle 120">
            <a:extLst>
              <a:ext uri="{FF2B5EF4-FFF2-40B4-BE49-F238E27FC236}">
                <a16:creationId xmlns:a16="http://schemas.microsoft.com/office/drawing/2014/main" id="{71472C5D-D325-4C57-B7D7-CD64BBD01FFD}"/>
              </a:ext>
            </a:extLst>
          </p:cNvPr>
          <p:cNvSpPr/>
          <p:nvPr/>
        </p:nvSpPr>
        <p:spPr>
          <a:xfrm>
            <a:off x="2909133" y="3076236"/>
            <a:ext cx="2016496" cy="6168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lang="de-DE" sz="1400">
                <a:solidFill>
                  <a:prstClr val="black"/>
                </a:solidFill>
                <a:latin typeface="Gill Sans MT" panose="020B0502020104020203" pitchFamily="34" charset="0"/>
              </a:rPr>
              <a:t>Generated Low-Level Code </a:t>
            </a:r>
            <a:r>
              <a:rPr lang="de-DE" sz="1400">
                <a:solidFill>
                  <a:prstClr val="black"/>
                </a:solidFill>
                <a:latin typeface="Gill Sans MT" panose="020B0502020104020203" pitchFamily="34" charset="0"/>
                <a:hlinkClick r:id="rId2" action="ppaction://hlinksldjump"/>
              </a:rPr>
              <a:t>[1]</a:t>
            </a:r>
            <a:endParaRPr kumimoji="0" lang="en-IN" sz="1400" b="0" i="0" strike="noStrike" kern="1200" cap="none" spc="0" normalizeH="0" baseline="0" noProof="0">
              <a:ln>
                <a:noFill/>
              </a:ln>
              <a:solidFill>
                <a:prstClr val="black"/>
              </a:solidFill>
              <a:effectLst/>
              <a:uLnTx/>
              <a:uFillTx/>
              <a:latin typeface="Gill Sans MT" panose="020B0502020104020203" pitchFamily="34" charset="0"/>
              <a:ea typeface="ＭＳ Ｐゴシック" panose="020B0600070205080204" pitchFamily="34" charset="-128"/>
              <a:cs typeface="+mn-cs"/>
            </a:endParaRPr>
          </a:p>
        </p:txBody>
      </p:sp>
      <p:sp>
        <p:nvSpPr>
          <p:cNvPr id="126" name="Rectangle 125">
            <a:extLst>
              <a:ext uri="{FF2B5EF4-FFF2-40B4-BE49-F238E27FC236}">
                <a16:creationId xmlns:a16="http://schemas.microsoft.com/office/drawing/2014/main" id="{71E1432B-DACF-45CD-8847-29043138EDA9}"/>
              </a:ext>
            </a:extLst>
          </p:cNvPr>
          <p:cNvSpPr/>
          <p:nvPr/>
        </p:nvSpPr>
        <p:spPr>
          <a:xfrm>
            <a:off x="277380" y="2565436"/>
            <a:ext cx="2016496" cy="616887"/>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prstClr val="black"/>
                </a:solidFill>
                <a:effectLst/>
                <a:uLnTx/>
                <a:uFillTx/>
                <a:latin typeface="Gill Sans MT" panose="020B0502020104020203" pitchFamily="34" charset="0"/>
                <a:ea typeface="+mn-ea"/>
                <a:cs typeface="+mn-cs"/>
              </a:rPr>
              <a:t>HW Independent</a:t>
            </a:r>
            <a:endParaRPr kumimoji="0" lang="en-IN" sz="1400" b="0" i="0" u="none" strike="noStrike" kern="1200" cap="none" spc="0" normalizeH="0" baseline="0" noProof="0">
              <a:ln>
                <a:noFill/>
              </a:ln>
              <a:solidFill>
                <a:prstClr val="black"/>
              </a:solidFill>
              <a:effectLst/>
              <a:uLnTx/>
              <a:uFillTx/>
              <a:latin typeface="Gill Sans MT" panose="020B0502020104020203" pitchFamily="34" charset="0"/>
              <a:ea typeface="ＭＳ Ｐゴシック" panose="020B0600070205080204" pitchFamily="34" charset="-128"/>
              <a:cs typeface="+mn-cs"/>
            </a:endParaRPr>
          </a:p>
        </p:txBody>
      </p:sp>
      <p:sp>
        <p:nvSpPr>
          <p:cNvPr id="127" name="Rectangle 126">
            <a:extLst>
              <a:ext uri="{FF2B5EF4-FFF2-40B4-BE49-F238E27FC236}">
                <a16:creationId xmlns:a16="http://schemas.microsoft.com/office/drawing/2014/main" id="{272E9328-0B92-45A3-948F-89F03A8A5FE7}"/>
              </a:ext>
            </a:extLst>
          </p:cNvPr>
          <p:cNvSpPr/>
          <p:nvPr/>
        </p:nvSpPr>
        <p:spPr>
          <a:xfrm>
            <a:off x="277380" y="3404126"/>
            <a:ext cx="2016496" cy="616887"/>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prstClr val="black"/>
                </a:solidFill>
                <a:effectLst/>
                <a:uLnTx/>
                <a:uFillTx/>
                <a:latin typeface="Gill Sans MT" panose="020B0502020104020203" pitchFamily="34" charset="0"/>
                <a:ea typeface="+mn-ea"/>
                <a:cs typeface="+mn-cs"/>
              </a:rPr>
              <a:t>HW Dependent</a:t>
            </a:r>
            <a:endParaRPr kumimoji="0" lang="en-IN" sz="1400" b="0" i="0" u="none" strike="noStrike" kern="1200" cap="none" spc="0" normalizeH="0" baseline="0" noProof="0">
              <a:ln>
                <a:noFill/>
              </a:ln>
              <a:solidFill>
                <a:prstClr val="black"/>
              </a:solidFill>
              <a:effectLst/>
              <a:uLnTx/>
              <a:uFillTx/>
              <a:latin typeface="Gill Sans MT" panose="020B0502020104020203" pitchFamily="34" charset="0"/>
              <a:ea typeface="ＭＳ Ｐゴシック" panose="020B0600070205080204" pitchFamily="34" charset="-128"/>
              <a:cs typeface="+mn-cs"/>
            </a:endParaRPr>
          </a:p>
        </p:txBody>
      </p:sp>
      <p:sp>
        <p:nvSpPr>
          <p:cNvPr id="128" name="Rectangle 127">
            <a:extLst>
              <a:ext uri="{FF2B5EF4-FFF2-40B4-BE49-F238E27FC236}">
                <a16:creationId xmlns:a16="http://schemas.microsoft.com/office/drawing/2014/main" id="{FBBE8D56-9FD2-41C3-B756-EE86E64ED2D5}"/>
              </a:ext>
            </a:extLst>
          </p:cNvPr>
          <p:cNvSpPr/>
          <p:nvPr/>
        </p:nvSpPr>
        <p:spPr>
          <a:xfrm>
            <a:off x="173253" y="2454941"/>
            <a:ext cx="2226410" cy="1864796"/>
          </a:xfrm>
          <a:prstGeom prst="rect">
            <a:avLst/>
          </a:prstGeom>
          <a:noFill/>
          <a:ln w="12700">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29" name="TextBox 128">
            <a:extLst>
              <a:ext uri="{FF2B5EF4-FFF2-40B4-BE49-F238E27FC236}">
                <a16:creationId xmlns:a16="http://schemas.microsoft.com/office/drawing/2014/main" id="{1A780D74-5357-49A9-B7F6-49135B2EE511}"/>
              </a:ext>
            </a:extLst>
          </p:cNvPr>
          <p:cNvSpPr txBox="1"/>
          <p:nvPr/>
        </p:nvSpPr>
        <p:spPr>
          <a:xfrm>
            <a:off x="179090" y="4044977"/>
            <a:ext cx="1258678" cy="276999"/>
          </a:xfrm>
          <a:prstGeom prst="rect">
            <a:avLst/>
          </a:prstGeom>
          <a:noFill/>
        </p:spPr>
        <p:txBody>
          <a:bodyPr wrap="none" rtlCol="0">
            <a:spAutoFit/>
          </a:bodyPr>
          <a:lstStyle/>
          <a:p>
            <a:r>
              <a:rPr lang="en-IN" sz="1200">
                <a:latin typeface="Gill Sans MT" panose="020B0502020104020203" pitchFamily="34" charset="0"/>
              </a:rPr>
              <a:t>OS Specifications</a:t>
            </a:r>
          </a:p>
        </p:txBody>
      </p:sp>
      <p:cxnSp>
        <p:nvCxnSpPr>
          <p:cNvPr id="124" name="Connector: Elbow 123">
            <a:extLst>
              <a:ext uri="{FF2B5EF4-FFF2-40B4-BE49-F238E27FC236}">
                <a16:creationId xmlns:a16="http://schemas.microsoft.com/office/drawing/2014/main" id="{446766EC-34A9-4E23-9D1B-931A3D5701C3}"/>
              </a:ext>
            </a:extLst>
          </p:cNvPr>
          <p:cNvCxnSpPr>
            <a:cxnSpLocks/>
            <a:stCxn id="126" idx="0"/>
            <a:endCxn id="59" idx="1"/>
          </p:cNvCxnSpPr>
          <p:nvPr/>
        </p:nvCxnSpPr>
        <p:spPr>
          <a:xfrm rot="5400000" flipH="1" flipV="1">
            <a:off x="1639001" y="1308547"/>
            <a:ext cx="903517" cy="1610262"/>
          </a:xfrm>
          <a:prstGeom prst="bentConnector2">
            <a:avLst/>
          </a:prstGeom>
          <a:ln w="19050" cap="flat" cmpd="sng" algn="ctr">
            <a:solidFill>
              <a:schemeClr val="accent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5" name="Connector: Elbow 124">
            <a:extLst>
              <a:ext uri="{FF2B5EF4-FFF2-40B4-BE49-F238E27FC236}">
                <a16:creationId xmlns:a16="http://schemas.microsoft.com/office/drawing/2014/main" id="{01A167AE-F8F0-46A2-9B8D-157F82617450}"/>
              </a:ext>
            </a:extLst>
          </p:cNvPr>
          <p:cNvCxnSpPr>
            <a:cxnSpLocks/>
            <a:stCxn id="127" idx="3"/>
            <a:endCxn id="121" idx="1"/>
          </p:cNvCxnSpPr>
          <p:nvPr/>
        </p:nvCxnSpPr>
        <p:spPr>
          <a:xfrm flipV="1">
            <a:off x="2293876" y="3384680"/>
            <a:ext cx="615257" cy="327890"/>
          </a:xfrm>
          <a:prstGeom prst="bentConnector3">
            <a:avLst/>
          </a:prstGeom>
          <a:ln w="19050" cap="flat" cmpd="sng" algn="ctr">
            <a:solidFill>
              <a:schemeClr val="accent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07845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grpId="0" nodeType="clickEffect">
                                  <p:stCondLst>
                                    <p:cond delay="0"/>
                                  </p:stCondLst>
                                  <p:childTnLst>
                                    <p:animClr clrSpc="rgb" dir="cw">
                                      <p:cBhvr>
                                        <p:cTn id="6" dur="500" fill="hold"/>
                                        <p:tgtEl>
                                          <p:spTgt spid="126"/>
                                        </p:tgtEl>
                                        <p:attrNameLst>
                                          <p:attrName>stroke.color</p:attrName>
                                        </p:attrNameLst>
                                      </p:cBhvr>
                                      <p:to>
                                        <a:srgbClr val="E36C09"/>
                                      </p:to>
                                    </p:animClr>
                                    <p:set>
                                      <p:cBhvr>
                                        <p:cTn id="7" dur="500" fill="hold"/>
                                        <p:tgtEl>
                                          <p:spTgt spid="126"/>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500" fill="hold"/>
                                        <p:tgtEl>
                                          <p:spTgt spid="124"/>
                                        </p:tgtEl>
                                        <p:attrNameLst>
                                          <p:attrName>stroke.color</p:attrName>
                                        </p:attrNameLst>
                                      </p:cBhvr>
                                      <p:to>
                                        <a:srgbClr val="E36C09"/>
                                      </p:to>
                                    </p:animClr>
                                    <p:set>
                                      <p:cBhvr>
                                        <p:cTn id="10" dur="500" fill="hold"/>
                                        <p:tgtEl>
                                          <p:spTgt spid="124"/>
                                        </p:tgtEl>
                                        <p:attrNameLst>
                                          <p:attrName>stroke.on</p:attrName>
                                        </p:attrNameLst>
                                      </p:cBhvr>
                                      <p:to>
                                        <p:strVal val="true"/>
                                      </p:to>
                                    </p:set>
                                  </p:childTnLst>
                                </p:cTn>
                              </p:par>
                              <p:par>
                                <p:cTn id="11" presetID="7" presetClass="emph" presetSubtype="2" fill="hold" grpId="0" nodeType="withEffect">
                                  <p:stCondLst>
                                    <p:cond delay="0"/>
                                  </p:stCondLst>
                                  <p:childTnLst>
                                    <p:animClr clrSpc="rgb" dir="cw">
                                      <p:cBhvr>
                                        <p:cTn id="12" dur="500" fill="hold"/>
                                        <p:tgtEl>
                                          <p:spTgt spid="59"/>
                                        </p:tgtEl>
                                        <p:attrNameLst>
                                          <p:attrName>stroke.color</p:attrName>
                                        </p:attrNameLst>
                                      </p:cBhvr>
                                      <p:to>
                                        <a:srgbClr val="E36C09"/>
                                      </p:to>
                                    </p:animClr>
                                    <p:set>
                                      <p:cBhvr>
                                        <p:cTn id="13" dur="500" fill="hold"/>
                                        <p:tgtEl>
                                          <p:spTgt spid="59"/>
                                        </p:tgtEl>
                                        <p:attrNameLst>
                                          <p:attrName>stroke.on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7" presetClass="emph" presetSubtype="2" fill="hold" nodeType="clickEffect">
                                  <p:stCondLst>
                                    <p:cond delay="0"/>
                                  </p:stCondLst>
                                  <p:childTnLst>
                                    <p:animClr clrSpc="rgb" dir="cw">
                                      <p:cBhvr>
                                        <p:cTn id="17" dur="500" fill="hold"/>
                                        <p:tgtEl>
                                          <p:spTgt spid="127"/>
                                        </p:tgtEl>
                                        <p:attrNameLst>
                                          <p:attrName>stroke.color</p:attrName>
                                        </p:attrNameLst>
                                      </p:cBhvr>
                                      <p:to>
                                        <a:srgbClr val="E36C09"/>
                                      </p:to>
                                    </p:animClr>
                                    <p:set>
                                      <p:cBhvr>
                                        <p:cTn id="18" dur="500" fill="hold"/>
                                        <p:tgtEl>
                                          <p:spTgt spid="127"/>
                                        </p:tgtEl>
                                        <p:attrNameLst>
                                          <p:attrName>stroke.on</p:attrName>
                                        </p:attrNameLst>
                                      </p:cBhvr>
                                      <p:to>
                                        <p:strVal val="true"/>
                                      </p:to>
                                    </p:set>
                                  </p:childTnLst>
                                </p:cTn>
                              </p:par>
                              <p:par>
                                <p:cTn id="19" presetID="7" presetClass="emph" presetSubtype="2" fill="hold" nodeType="withEffect">
                                  <p:stCondLst>
                                    <p:cond delay="0"/>
                                  </p:stCondLst>
                                  <p:childTnLst>
                                    <p:animClr clrSpc="rgb" dir="cw">
                                      <p:cBhvr>
                                        <p:cTn id="20" dur="500" fill="hold"/>
                                        <p:tgtEl>
                                          <p:spTgt spid="125"/>
                                        </p:tgtEl>
                                        <p:attrNameLst>
                                          <p:attrName>stroke.color</p:attrName>
                                        </p:attrNameLst>
                                      </p:cBhvr>
                                      <p:to>
                                        <a:srgbClr val="E36C09"/>
                                      </p:to>
                                    </p:animClr>
                                    <p:set>
                                      <p:cBhvr>
                                        <p:cTn id="21" dur="500" fill="hold"/>
                                        <p:tgtEl>
                                          <p:spTgt spid="125"/>
                                        </p:tgtEl>
                                        <p:attrNameLst>
                                          <p:attrName>stroke.on</p:attrName>
                                        </p:attrNameLst>
                                      </p:cBhvr>
                                      <p:to>
                                        <p:strVal val="true"/>
                                      </p:to>
                                    </p:set>
                                  </p:childTnLst>
                                </p:cTn>
                              </p:par>
                              <p:par>
                                <p:cTn id="22" presetID="7" presetClass="emph" presetSubtype="2" fill="hold" nodeType="withEffect">
                                  <p:stCondLst>
                                    <p:cond delay="0"/>
                                  </p:stCondLst>
                                  <p:childTnLst>
                                    <p:animClr clrSpc="rgb" dir="cw">
                                      <p:cBhvr>
                                        <p:cTn id="23" dur="500" fill="hold"/>
                                        <p:tgtEl>
                                          <p:spTgt spid="121"/>
                                        </p:tgtEl>
                                        <p:attrNameLst>
                                          <p:attrName>stroke.color</p:attrName>
                                        </p:attrNameLst>
                                      </p:cBhvr>
                                      <p:to>
                                        <a:srgbClr val="E36C09"/>
                                      </p:to>
                                    </p:animClr>
                                    <p:set>
                                      <p:cBhvr>
                                        <p:cTn id="24" dur="500" fill="hold"/>
                                        <p:tgtEl>
                                          <p:spTgt spid="121"/>
                                        </p:tgtEl>
                                        <p:attrNameLst>
                                          <p:attrName>stroke.on</p:attrName>
                                        </p:attrNameLst>
                                      </p:cBhvr>
                                      <p:to>
                                        <p:strVal val="true"/>
                                      </p:to>
                                    </p:set>
                                  </p:childTnLst>
                                </p:cTn>
                              </p:par>
                              <p:par>
                                <p:cTn id="25" presetID="7" presetClass="emph" presetSubtype="2" fill="hold" nodeType="withEffect">
                                  <p:stCondLst>
                                    <p:cond delay="0"/>
                                  </p:stCondLst>
                                  <p:childTnLst>
                                    <p:animClr clrSpc="rgb" dir="cw">
                                      <p:cBhvr>
                                        <p:cTn id="26" dur="10" fill="hold"/>
                                        <p:tgtEl>
                                          <p:spTgt spid="126"/>
                                        </p:tgtEl>
                                        <p:attrNameLst>
                                          <p:attrName>stroke.color</p:attrName>
                                        </p:attrNameLst>
                                      </p:cBhvr>
                                      <p:to>
                                        <a:srgbClr val="4F81BD"/>
                                      </p:to>
                                    </p:animClr>
                                    <p:set>
                                      <p:cBhvr>
                                        <p:cTn id="27" dur="10" fill="hold"/>
                                        <p:tgtEl>
                                          <p:spTgt spid="126"/>
                                        </p:tgtEl>
                                        <p:attrNameLst>
                                          <p:attrName>stroke.on</p:attrName>
                                        </p:attrNameLst>
                                      </p:cBhvr>
                                      <p:to>
                                        <p:strVal val="true"/>
                                      </p:to>
                                    </p:set>
                                  </p:childTnLst>
                                </p:cTn>
                              </p:par>
                              <p:par>
                                <p:cTn id="28" presetID="7" presetClass="emph" presetSubtype="2" fill="hold" nodeType="withEffect">
                                  <p:stCondLst>
                                    <p:cond delay="0"/>
                                  </p:stCondLst>
                                  <p:childTnLst>
                                    <p:animClr clrSpc="rgb" dir="cw">
                                      <p:cBhvr>
                                        <p:cTn id="29" dur="10" fill="hold"/>
                                        <p:tgtEl>
                                          <p:spTgt spid="124"/>
                                        </p:tgtEl>
                                        <p:attrNameLst>
                                          <p:attrName>stroke.color</p:attrName>
                                        </p:attrNameLst>
                                      </p:cBhvr>
                                      <p:to>
                                        <a:srgbClr val="4F81BD"/>
                                      </p:to>
                                    </p:animClr>
                                    <p:set>
                                      <p:cBhvr>
                                        <p:cTn id="30" dur="10" fill="hold"/>
                                        <p:tgtEl>
                                          <p:spTgt spid="124"/>
                                        </p:tgtEl>
                                        <p:attrNameLst>
                                          <p:attrName>stroke.on</p:attrName>
                                        </p:attrNameLst>
                                      </p:cBhvr>
                                      <p:to>
                                        <p:strVal val="true"/>
                                      </p:to>
                                    </p:set>
                                  </p:childTnLst>
                                </p:cTn>
                              </p:par>
                              <p:par>
                                <p:cTn id="31" presetID="7" presetClass="emph" presetSubtype="2" fill="hold" nodeType="withEffect">
                                  <p:stCondLst>
                                    <p:cond delay="0"/>
                                  </p:stCondLst>
                                  <p:childTnLst>
                                    <p:animClr clrSpc="rgb" dir="cw">
                                      <p:cBhvr>
                                        <p:cTn id="32" dur="10" fill="hold"/>
                                        <p:tgtEl>
                                          <p:spTgt spid="59"/>
                                        </p:tgtEl>
                                        <p:attrNameLst>
                                          <p:attrName>stroke.color</p:attrName>
                                        </p:attrNameLst>
                                      </p:cBhvr>
                                      <p:to>
                                        <a:srgbClr val="4F81BD"/>
                                      </p:to>
                                    </p:animClr>
                                    <p:set>
                                      <p:cBhvr>
                                        <p:cTn id="33" dur="10" fill="hold"/>
                                        <p:tgtEl>
                                          <p:spTgt spid="59"/>
                                        </p:tgtEl>
                                        <p:attrNameLst>
                                          <p:attrName>stroke.on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7" presetClass="emph" presetSubtype="2" fill="hold" nodeType="clickEffect">
                                  <p:stCondLst>
                                    <p:cond delay="0"/>
                                  </p:stCondLst>
                                  <p:childTnLst>
                                    <p:animClr clrSpc="rgb" dir="cw">
                                      <p:cBhvr>
                                        <p:cTn id="37" dur="500" fill="hold"/>
                                        <p:tgtEl>
                                          <p:spTgt spid="108"/>
                                        </p:tgtEl>
                                        <p:attrNameLst>
                                          <p:attrName>stroke.color</p:attrName>
                                        </p:attrNameLst>
                                      </p:cBhvr>
                                      <p:to>
                                        <a:srgbClr val="E36C09"/>
                                      </p:to>
                                    </p:animClr>
                                    <p:set>
                                      <p:cBhvr>
                                        <p:cTn id="38" dur="500" fill="hold"/>
                                        <p:tgtEl>
                                          <p:spTgt spid="108"/>
                                        </p:tgtEl>
                                        <p:attrNameLst>
                                          <p:attrName>stroke.on</p:attrName>
                                        </p:attrNameLst>
                                      </p:cBhvr>
                                      <p:to>
                                        <p:strVal val="true"/>
                                      </p:to>
                                    </p:set>
                                  </p:childTnLst>
                                </p:cTn>
                              </p:par>
                              <p:par>
                                <p:cTn id="39" presetID="7" presetClass="emph" presetSubtype="2" fill="hold" nodeType="withEffect">
                                  <p:stCondLst>
                                    <p:cond delay="0"/>
                                  </p:stCondLst>
                                  <p:childTnLst>
                                    <p:animClr clrSpc="rgb" dir="cw">
                                      <p:cBhvr>
                                        <p:cTn id="40" dur="500" fill="hold"/>
                                        <p:tgtEl>
                                          <p:spTgt spid="61"/>
                                        </p:tgtEl>
                                        <p:attrNameLst>
                                          <p:attrName>stroke.color</p:attrName>
                                        </p:attrNameLst>
                                      </p:cBhvr>
                                      <p:to>
                                        <a:srgbClr val="E36C09"/>
                                      </p:to>
                                    </p:animClr>
                                    <p:set>
                                      <p:cBhvr>
                                        <p:cTn id="41" dur="500" fill="hold"/>
                                        <p:tgtEl>
                                          <p:spTgt spid="61"/>
                                        </p:tgtEl>
                                        <p:attrNameLst>
                                          <p:attrName>stroke.on</p:attrName>
                                        </p:attrNameLst>
                                      </p:cBhvr>
                                      <p:to>
                                        <p:strVal val="true"/>
                                      </p:to>
                                    </p:set>
                                  </p:childTnLst>
                                </p:cTn>
                              </p:par>
                              <p:par>
                                <p:cTn id="42" presetID="7" presetClass="emph" presetSubtype="2" fill="hold" nodeType="withEffect">
                                  <p:stCondLst>
                                    <p:cond delay="0"/>
                                  </p:stCondLst>
                                  <p:childTnLst>
                                    <p:animClr clrSpc="rgb" dir="cw">
                                      <p:cBhvr>
                                        <p:cTn id="43" dur="500" fill="hold"/>
                                        <p:tgtEl>
                                          <p:spTgt spid="68"/>
                                        </p:tgtEl>
                                        <p:attrNameLst>
                                          <p:attrName>stroke.color</p:attrName>
                                        </p:attrNameLst>
                                      </p:cBhvr>
                                      <p:to>
                                        <a:srgbClr val="E36C09"/>
                                      </p:to>
                                    </p:animClr>
                                    <p:set>
                                      <p:cBhvr>
                                        <p:cTn id="44" dur="500" fill="hold"/>
                                        <p:tgtEl>
                                          <p:spTgt spid="68"/>
                                        </p:tgtEl>
                                        <p:attrNameLst>
                                          <p:attrName>stroke.on</p:attrName>
                                        </p:attrNameLst>
                                      </p:cBhvr>
                                      <p:to>
                                        <p:strVal val="true"/>
                                      </p:to>
                                    </p:set>
                                  </p:childTnLst>
                                </p:cTn>
                              </p:par>
                              <p:par>
                                <p:cTn id="45" presetID="7" presetClass="emph" presetSubtype="2" fill="hold" nodeType="withEffect">
                                  <p:stCondLst>
                                    <p:cond delay="0"/>
                                  </p:stCondLst>
                                  <p:childTnLst>
                                    <p:animClr clrSpc="rgb" dir="cw">
                                      <p:cBhvr>
                                        <p:cTn id="46" dur="500" fill="hold"/>
                                        <p:tgtEl>
                                          <p:spTgt spid="109"/>
                                        </p:tgtEl>
                                        <p:attrNameLst>
                                          <p:attrName>stroke.color</p:attrName>
                                        </p:attrNameLst>
                                      </p:cBhvr>
                                      <p:to>
                                        <a:srgbClr val="E36C09"/>
                                      </p:to>
                                    </p:animClr>
                                    <p:set>
                                      <p:cBhvr>
                                        <p:cTn id="47" dur="500" fill="hold"/>
                                        <p:tgtEl>
                                          <p:spTgt spid="109"/>
                                        </p:tgtEl>
                                        <p:attrNameLst>
                                          <p:attrName>stroke.on</p:attrName>
                                        </p:attrNameLst>
                                      </p:cBhvr>
                                      <p:to>
                                        <p:strVal val="true"/>
                                      </p:to>
                                    </p:set>
                                  </p:childTnLst>
                                </p:cTn>
                              </p:par>
                              <p:par>
                                <p:cTn id="48" presetID="7" presetClass="emph" presetSubtype="2" fill="hold" nodeType="withEffect">
                                  <p:stCondLst>
                                    <p:cond delay="0"/>
                                  </p:stCondLst>
                                  <p:childTnLst>
                                    <p:animClr clrSpc="rgb" dir="cw">
                                      <p:cBhvr>
                                        <p:cTn id="49" dur="500" fill="hold"/>
                                        <p:tgtEl>
                                          <p:spTgt spid="111"/>
                                        </p:tgtEl>
                                        <p:attrNameLst>
                                          <p:attrName>stroke.color</p:attrName>
                                        </p:attrNameLst>
                                      </p:cBhvr>
                                      <p:to>
                                        <a:srgbClr val="E36C09"/>
                                      </p:to>
                                    </p:animClr>
                                    <p:set>
                                      <p:cBhvr>
                                        <p:cTn id="50" dur="500" fill="hold"/>
                                        <p:tgtEl>
                                          <p:spTgt spid="111"/>
                                        </p:tgtEl>
                                        <p:attrNameLst>
                                          <p:attrName>stroke.on</p:attrName>
                                        </p:attrNameLst>
                                      </p:cBhvr>
                                      <p:to>
                                        <p:strVal val="true"/>
                                      </p:to>
                                    </p:set>
                                  </p:childTnLst>
                                </p:cTn>
                              </p:par>
                              <p:par>
                                <p:cTn id="51" presetID="7" presetClass="emph" presetSubtype="2" fill="hold" nodeType="withEffect">
                                  <p:stCondLst>
                                    <p:cond delay="0"/>
                                  </p:stCondLst>
                                  <p:childTnLst>
                                    <p:animClr clrSpc="rgb" dir="cw">
                                      <p:cBhvr>
                                        <p:cTn id="52" dur="500" fill="hold"/>
                                        <p:tgtEl>
                                          <p:spTgt spid="110"/>
                                        </p:tgtEl>
                                        <p:attrNameLst>
                                          <p:attrName>stroke.color</p:attrName>
                                        </p:attrNameLst>
                                      </p:cBhvr>
                                      <p:to>
                                        <a:srgbClr val="E36C09"/>
                                      </p:to>
                                    </p:animClr>
                                    <p:set>
                                      <p:cBhvr>
                                        <p:cTn id="53" dur="500" fill="hold"/>
                                        <p:tgtEl>
                                          <p:spTgt spid="110"/>
                                        </p:tgtEl>
                                        <p:attrNameLst>
                                          <p:attrName>stroke.on</p:attrName>
                                        </p:attrNameLst>
                                      </p:cBhvr>
                                      <p:to>
                                        <p:strVal val="true"/>
                                      </p:to>
                                    </p:set>
                                  </p:childTnLst>
                                </p:cTn>
                              </p:par>
                              <p:par>
                                <p:cTn id="54" presetID="7" presetClass="emph" presetSubtype="2" fill="hold" nodeType="withEffect">
                                  <p:stCondLst>
                                    <p:cond delay="0"/>
                                  </p:stCondLst>
                                  <p:childTnLst>
                                    <p:animClr clrSpc="rgb" dir="cw">
                                      <p:cBhvr>
                                        <p:cTn id="55" dur="500" fill="hold"/>
                                        <p:tgtEl>
                                          <p:spTgt spid="112"/>
                                        </p:tgtEl>
                                        <p:attrNameLst>
                                          <p:attrName>stroke.color</p:attrName>
                                        </p:attrNameLst>
                                      </p:cBhvr>
                                      <p:to>
                                        <a:srgbClr val="E36C09"/>
                                      </p:to>
                                    </p:animClr>
                                    <p:set>
                                      <p:cBhvr>
                                        <p:cTn id="56" dur="500" fill="hold"/>
                                        <p:tgtEl>
                                          <p:spTgt spid="112"/>
                                        </p:tgtEl>
                                        <p:attrNameLst>
                                          <p:attrName>stroke.on</p:attrName>
                                        </p:attrNameLst>
                                      </p:cBhvr>
                                      <p:to>
                                        <p:strVal val="true"/>
                                      </p:to>
                                    </p:set>
                                  </p:childTnLst>
                                </p:cTn>
                              </p:par>
                              <p:par>
                                <p:cTn id="57" presetID="7" presetClass="emph" presetSubtype="2" fill="hold" nodeType="withEffect">
                                  <p:stCondLst>
                                    <p:cond delay="0"/>
                                  </p:stCondLst>
                                  <p:childTnLst>
                                    <p:animClr clrSpc="rgb" dir="cw">
                                      <p:cBhvr>
                                        <p:cTn id="58" dur="500" fill="hold"/>
                                        <p:tgtEl>
                                          <p:spTgt spid="113"/>
                                        </p:tgtEl>
                                        <p:attrNameLst>
                                          <p:attrName>stroke.color</p:attrName>
                                        </p:attrNameLst>
                                      </p:cBhvr>
                                      <p:to>
                                        <a:srgbClr val="E36C09"/>
                                      </p:to>
                                    </p:animClr>
                                    <p:set>
                                      <p:cBhvr>
                                        <p:cTn id="59" dur="500" fill="hold"/>
                                        <p:tgtEl>
                                          <p:spTgt spid="113"/>
                                        </p:tgtEl>
                                        <p:attrNameLst>
                                          <p:attrName>stroke.on</p:attrName>
                                        </p:attrNameLst>
                                      </p:cBhvr>
                                      <p:to>
                                        <p:strVal val="true"/>
                                      </p:to>
                                    </p:set>
                                  </p:childTnLst>
                                </p:cTn>
                              </p:par>
                              <p:par>
                                <p:cTn id="60" presetID="7" presetClass="emph" presetSubtype="2" fill="hold" nodeType="withEffect">
                                  <p:stCondLst>
                                    <p:cond delay="0"/>
                                  </p:stCondLst>
                                  <p:childTnLst>
                                    <p:animClr clrSpc="rgb" dir="cw">
                                      <p:cBhvr>
                                        <p:cTn id="61" dur="10" fill="hold"/>
                                        <p:tgtEl>
                                          <p:spTgt spid="127"/>
                                        </p:tgtEl>
                                        <p:attrNameLst>
                                          <p:attrName>stroke.color</p:attrName>
                                        </p:attrNameLst>
                                      </p:cBhvr>
                                      <p:to>
                                        <a:srgbClr val="4F81BD"/>
                                      </p:to>
                                    </p:animClr>
                                    <p:set>
                                      <p:cBhvr>
                                        <p:cTn id="62" dur="10" fill="hold"/>
                                        <p:tgtEl>
                                          <p:spTgt spid="127"/>
                                        </p:tgtEl>
                                        <p:attrNameLst>
                                          <p:attrName>stroke.on</p:attrName>
                                        </p:attrNameLst>
                                      </p:cBhvr>
                                      <p:to>
                                        <p:strVal val="true"/>
                                      </p:to>
                                    </p:set>
                                  </p:childTnLst>
                                </p:cTn>
                              </p:par>
                              <p:par>
                                <p:cTn id="63" presetID="7" presetClass="emph" presetSubtype="2" fill="hold" nodeType="withEffect">
                                  <p:stCondLst>
                                    <p:cond delay="0"/>
                                  </p:stCondLst>
                                  <p:childTnLst>
                                    <p:animClr clrSpc="rgb" dir="cw">
                                      <p:cBhvr>
                                        <p:cTn id="64" dur="10" fill="hold"/>
                                        <p:tgtEl>
                                          <p:spTgt spid="125"/>
                                        </p:tgtEl>
                                        <p:attrNameLst>
                                          <p:attrName>stroke.color</p:attrName>
                                        </p:attrNameLst>
                                      </p:cBhvr>
                                      <p:to>
                                        <a:srgbClr val="4F81BD"/>
                                      </p:to>
                                    </p:animClr>
                                    <p:set>
                                      <p:cBhvr>
                                        <p:cTn id="65" dur="10" fill="hold"/>
                                        <p:tgtEl>
                                          <p:spTgt spid="125"/>
                                        </p:tgtEl>
                                        <p:attrNameLst>
                                          <p:attrName>stroke.on</p:attrName>
                                        </p:attrNameLst>
                                      </p:cBhvr>
                                      <p:to>
                                        <p:strVal val="true"/>
                                      </p:to>
                                    </p:set>
                                  </p:childTnLst>
                                </p:cTn>
                              </p:par>
                              <p:par>
                                <p:cTn id="66" presetID="7" presetClass="emph" presetSubtype="2" fill="hold" nodeType="withEffect">
                                  <p:stCondLst>
                                    <p:cond delay="0"/>
                                  </p:stCondLst>
                                  <p:childTnLst>
                                    <p:animClr clrSpc="rgb" dir="cw">
                                      <p:cBhvr>
                                        <p:cTn id="67" dur="10" fill="hold"/>
                                        <p:tgtEl>
                                          <p:spTgt spid="121"/>
                                        </p:tgtEl>
                                        <p:attrNameLst>
                                          <p:attrName>stroke.color</p:attrName>
                                        </p:attrNameLst>
                                      </p:cBhvr>
                                      <p:to>
                                        <a:srgbClr val="4F81BD"/>
                                      </p:to>
                                    </p:animClr>
                                    <p:set>
                                      <p:cBhvr>
                                        <p:cTn id="68" dur="10" fill="hold"/>
                                        <p:tgtEl>
                                          <p:spTgt spid="121"/>
                                        </p:tgtEl>
                                        <p:attrNameLst>
                                          <p:attrName>stroke.on</p:attrName>
                                        </p:attrNameLst>
                                      </p:cBhvr>
                                      <p:to>
                                        <p:strVal val="true"/>
                                      </p:to>
                                    </p:set>
                                  </p:childTnLst>
                                </p:cTn>
                              </p:par>
                            </p:childTnLst>
                          </p:cTn>
                        </p:par>
                      </p:childTnLst>
                    </p:cTn>
                  </p:par>
                  <p:par>
                    <p:cTn id="69" fill="hold">
                      <p:stCondLst>
                        <p:cond delay="indefinite"/>
                      </p:stCondLst>
                      <p:childTnLst>
                        <p:par>
                          <p:cTn id="70" fill="hold">
                            <p:stCondLst>
                              <p:cond delay="0"/>
                            </p:stCondLst>
                            <p:childTnLst>
                              <p:par>
                                <p:cTn id="71" presetID="7" presetClass="emph" presetSubtype="2" fill="hold" nodeType="clickEffect">
                                  <p:stCondLst>
                                    <p:cond delay="0"/>
                                  </p:stCondLst>
                                  <p:childTnLst>
                                    <p:animClr clrSpc="rgb" dir="cw">
                                      <p:cBhvr>
                                        <p:cTn id="72" dur="500" fill="hold"/>
                                        <p:tgtEl>
                                          <p:spTgt spid="57"/>
                                        </p:tgtEl>
                                        <p:attrNameLst>
                                          <p:attrName>stroke.color</p:attrName>
                                        </p:attrNameLst>
                                      </p:cBhvr>
                                      <p:to>
                                        <a:srgbClr val="E36C09"/>
                                      </p:to>
                                    </p:animClr>
                                    <p:set>
                                      <p:cBhvr>
                                        <p:cTn id="73" dur="500" fill="hold"/>
                                        <p:tgtEl>
                                          <p:spTgt spid="57"/>
                                        </p:tgtEl>
                                        <p:attrNameLst>
                                          <p:attrName>stroke.on</p:attrName>
                                        </p:attrNameLst>
                                      </p:cBhvr>
                                      <p:to>
                                        <p:strVal val="true"/>
                                      </p:to>
                                    </p:set>
                                  </p:childTnLst>
                                </p:cTn>
                              </p:par>
                              <p:par>
                                <p:cTn id="74" presetID="7" presetClass="emph" presetSubtype="2" fill="hold" nodeType="withEffect">
                                  <p:stCondLst>
                                    <p:cond delay="0"/>
                                  </p:stCondLst>
                                  <p:childTnLst>
                                    <p:animClr clrSpc="rgb" dir="cw">
                                      <p:cBhvr>
                                        <p:cTn id="75" dur="500" fill="hold"/>
                                        <p:tgtEl>
                                          <p:spTgt spid="69"/>
                                        </p:tgtEl>
                                        <p:attrNameLst>
                                          <p:attrName>stroke.color</p:attrName>
                                        </p:attrNameLst>
                                      </p:cBhvr>
                                      <p:to>
                                        <a:srgbClr val="E36C09"/>
                                      </p:to>
                                    </p:animClr>
                                    <p:set>
                                      <p:cBhvr>
                                        <p:cTn id="76" dur="500" fill="hold"/>
                                        <p:tgtEl>
                                          <p:spTgt spid="69"/>
                                        </p:tgtEl>
                                        <p:attrNameLst>
                                          <p:attrName>stroke.on</p:attrName>
                                        </p:attrNameLst>
                                      </p:cBhvr>
                                      <p:to>
                                        <p:strVal val="true"/>
                                      </p:to>
                                    </p:set>
                                  </p:childTnLst>
                                </p:cTn>
                              </p:par>
                              <p:par>
                                <p:cTn id="77" presetID="7" presetClass="emph" presetSubtype="2" fill="hold" nodeType="withEffect">
                                  <p:stCondLst>
                                    <p:cond delay="0"/>
                                  </p:stCondLst>
                                  <p:childTnLst>
                                    <p:animClr clrSpc="rgb" dir="cw">
                                      <p:cBhvr>
                                        <p:cTn id="78" dur="500" fill="hold"/>
                                        <p:tgtEl>
                                          <p:spTgt spid="56"/>
                                        </p:tgtEl>
                                        <p:attrNameLst>
                                          <p:attrName>stroke.color</p:attrName>
                                        </p:attrNameLst>
                                      </p:cBhvr>
                                      <p:to>
                                        <a:srgbClr val="E36C09"/>
                                      </p:to>
                                    </p:animClr>
                                    <p:set>
                                      <p:cBhvr>
                                        <p:cTn id="79" dur="500" fill="hold"/>
                                        <p:tgtEl>
                                          <p:spTgt spid="56"/>
                                        </p:tgtEl>
                                        <p:attrNameLst>
                                          <p:attrName>stroke.on</p:attrName>
                                        </p:attrNameLst>
                                      </p:cBhvr>
                                      <p:to>
                                        <p:strVal val="true"/>
                                      </p:to>
                                    </p:set>
                                  </p:childTnLst>
                                </p:cTn>
                              </p:par>
                              <p:par>
                                <p:cTn id="80" presetID="7" presetClass="emph" presetSubtype="2" fill="hold" nodeType="withEffect">
                                  <p:stCondLst>
                                    <p:cond delay="0"/>
                                  </p:stCondLst>
                                  <p:childTnLst>
                                    <p:animClr clrSpc="rgb" dir="cw">
                                      <p:cBhvr>
                                        <p:cTn id="81" dur="10" fill="hold"/>
                                        <p:tgtEl>
                                          <p:spTgt spid="108"/>
                                        </p:tgtEl>
                                        <p:attrNameLst>
                                          <p:attrName>stroke.color</p:attrName>
                                        </p:attrNameLst>
                                      </p:cBhvr>
                                      <p:to>
                                        <a:srgbClr val="4F81BD"/>
                                      </p:to>
                                    </p:animClr>
                                    <p:set>
                                      <p:cBhvr>
                                        <p:cTn id="82" dur="10" fill="hold"/>
                                        <p:tgtEl>
                                          <p:spTgt spid="108"/>
                                        </p:tgtEl>
                                        <p:attrNameLst>
                                          <p:attrName>stroke.on</p:attrName>
                                        </p:attrNameLst>
                                      </p:cBhvr>
                                      <p:to>
                                        <p:strVal val="true"/>
                                      </p:to>
                                    </p:set>
                                  </p:childTnLst>
                                </p:cTn>
                              </p:par>
                              <p:par>
                                <p:cTn id="83" presetID="7" presetClass="emph" presetSubtype="2" fill="hold" nodeType="withEffect">
                                  <p:stCondLst>
                                    <p:cond delay="0"/>
                                  </p:stCondLst>
                                  <p:childTnLst>
                                    <p:animClr clrSpc="rgb" dir="cw">
                                      <p:cBhvr>
                                        <p:cTn id="84" dur="10" fill="hold"/>
                                        <p:tgtEl>
                                          <p:spTgt spid="61"/>
                                        </p:tgtEl>
                                        <p:attrNameLst>
                                          <p:attrName>stroke.color</p:attrName>
                                        </p:attrNameLst>
                                      </p:cBhvr>
                                      <p:to>
                                        <a:srgbClr val="4F81BD"/>
                                      </p:to>
                                    </p:animClr>
                                    <p:set>
                                      <p:cBhvr>
                                        <p:cTn id="85" dur="10" fill="hold"/>
                                        <p:tgtEl>
                                          <p:spTgt spid="61"/>
                                        </p:tgtEl>
                                        <p:attrNameLst>
                                          <p:attrName>stroke.on</p:attrName>
                                        </p:attrNameLst>
                                      </p:cBhvr>
                                      <p:to>
                                        <p:strVal val="true"/>
                                      </p:to>
                                    </p:set>
                                  </p:childTnLst>
                                </p:cTn>
                              </p:par>
                              <p:par>
                                <p:cTn id="86" presetID="7" presetClass="emph" presetSubtype="2" fill="hold" nodeType="withEffect">
                                  <p:stCondLst>
                                    <p:cond delay="0"/>
                                  </p:stCondLst>
                                  <p:childTnLst>
                                    <p:animClr clrSpc="rgb" dir="cw">
                                      <p:cBhvr>
                                        <p:cTn id="87" dur="10" fill="hold"/>
                                        <p:tgtEl>
                                          <p:spTgt spid="68"/>
                                        </p:tgtEl>
                                        <p:attrNameLst>
                                          <p:attrName>stroke.color</p:attrName>
                                        </p:attrNameLst>
                                      </p:cBhvr>
                                      <p:to>
                                        <a:srgbClr val="4F81BD"/>
                                      </p:to>
                                    </p:animClr>
                                    <p:set>
                                      <p:cBhvr>
                                        <p:cTn id="88" dur="10" fill="hold"/>
                                        <p:tgtEl>
                                          <p:spTgt spid="68"/>
                                        </p:tgtEl>
                                        <p:attrNameLst>
                                          <p:attrName>stroke.on</p:attrName>
                                        </p:attrNameLst>
                                      </p:cBhvr>
                                      <p:to>
                                        <p:strVal val="true"/>
                                      </p:to>
                                    </p:set>
                                  </p:childTnLst>
                                </p:cTn>
                              </p:par>
                              <p:par>
                                <p:cTn id="89" presetID="7" presetClass="emph" presetSubtype="2" fill="hold" nodeType="withEffect">
                                  <p:stCondLst>
                                    <p:cond delay="0"/>
                                  </p:stCondLst>
                                  <p:childTnLst>
                                    <p:animClr clrSpc="rgb" dir="cw">
                                      <p:cBhvr>
                                        <p:cTn id="90" dur="10" fill="hold"/>
                                        <p:tgtEl>
                                          <p:spTgt spid="109"/>
                                        </p:tgtEl>
                                        <p:attrNameLst>
                                          <p:attrName>stroke.color</p:attrName>
                                        </p:attrNameLst>
                                      </p:cBhvr>
                                      <p:to>
                                        <a:srgbClr val="4F81BD"/>
                                      </p:to>
                                    </p:animClr>
                                    <p:set>
                                      <p:cBhvr>
                                        <p:cTn id="91" dur="10" fill="hold"/>
                                        <p:tgtEl>
                                          <p:spTgt spid="109"/>
                                        </p:tgtEl>
                                        <p:attrNameLst>
                                          <p:attrName>stroke.on</p:attrName>
                                        </p:attrNameLst>
                                      </p:cBhvr>
                                      <p:to>
                                        <p:strVal val="true"/>
                                      </p:to>
                                    </p:set>
                                  </p:childTnLst>
                                </p:cTn>
                              </p:par>
                              <p:par>
                                <p:cTn id="92" presetID="7" presetClass="emph" presetSubtype="2" fill="hold" nodeType="withEffect">
                                  <p:stCondLst>
                                    <p:cond delay="0"/>
                                  </p:stCondLst>
                                  <p:childTnLst>
                                    <p:animClr clrSpc="rgb" dir="cw">
                                      <p:cBhvr>
                                        <p:cTn id="93" dur="10" fill="hold"/>
                                        <p:tgtEl>
                                          <p:spTgt spid="111"/>
                                        </p:tgtEl>
                                        <p:attrNameLst>
                                          <p:attrName>stroke.color</p:attrName>
                                        </p:attrNameLst>
                                      </p:cBhvr>
                                      <p:to>
                                        <a:srgbClr val="4F81BD"/>
                                      </p:to>
                                    </p:animClr>
                                    <p:set>
                                      <p:cBhvr>
                                        <p:cTn id="94" dur="10" fill="hold"/>
                                        <p:tgtEl>
                                          <p:spTgt spid="111"/>
                                        </p:tgtEl>
                                        <p:attrNameLst>
                                          <p:attrName>stroke.on</p:attrName>
                                        </p:attrNameLst>
                                      </p:cBhvr>
                                      <p:to>
                                        <p:strVal val="true"/>
                                      </p:to>
                                    </p:set>
                                  </p:childTnLst>
                                </p:cTn>
                              </p:par>
                              <p:par>
                                <p:cTn id="95" presetID="7" presetClass="emph" presetSubtype="2" fill="hold" nodeType="withEffect">
                                  <p:stCondLst>
                                    <p:cond delay="0"/>
                                  </p:stCondLst>
                                  <p:childTnLst>
                                    <p:animClr clrSpc="rgb" dir="cw">
                                      <p:cBhvr>
                                        <p:cTn id="96" dur="10" fill="hold"/>
                                        <p:tgtEl>
                                          <p:spTgt spid="110"/>
                                        </p:tgtEl>
                                        <p:attrNameLst>
                                          <p:attrName>stroke.color</p:attrName>
                                        </p:attrNameLst>
                                      </p:cBhvr>
                                      <p:to>
                                        <a:srgbClr val="4F81BD"/>
                                      </p:to>
                                    </p:animClr>
                                    <p:set>
                                      <p:cBhvr>
                                        <p:cTn id="97" dur="10" fill="hold"/>
                                        <p:tgtEl>
                                          <p:spTgt spid="110"/>
                                        </p:tgtEl>
                                        <p:attrNameLst>
                                          <p:attrName>stroke.on</p:attrName>
                                        </p:attrNameLst>
                                      </p:cBhvr>
                                      <p:to>
                                        <p:strVal val="true"/>
                                      </p:to>
                                    </p:set>
                                  </p:childTnLst>
                                </p:cTn>
                              </p:par>
                              <p:par>
                                <p:cTn id="98" presetID="7" presetClass="emph" presetSubtype="2" fill="hold" nodeType="withEffect">
                                  <p:stCondLst>
                                    <p:cond delay="0"/>
                                  </p:stCondLst>
                                  <p:childTnLst>
                                    <p:animClr clrSpc="rgb" dir="cw">
                                      <p:cBhvr>
                                        <p:cTn id="99" dur="10" fill="hold"/>
                                        <p:tgtEl>
                                          <p:spTgt spid="112"/>
                                        </p:tgtEl>
                                        <p:attrNameLst>
                                          <p:attrName>stroke.color</p:attrName>
                                        </p:attrNameLst>
                                      </p:cBhvr>
                                      <p:to>
                                        <a:srgbClr val="4F81BD"/>
                                      </p:to>
                                    </p:animClr>
                                    <p:set>
                                      <p:cBhvr>
                                        <p:cTn id="100" dur="10" fill="hold"/>
                                        <p:tgtEl>
                                          <p:spTgt spid="112"/>
                                        </p:tgtEl>
                                        <p:attrNameLst>
                                          <p:attrName>stroke.on</p:attrName>
                                        </p:attrNameLst>
                                      </p:cBhvr>
                                      <p:to>
                                        <p:strVal val="true"/>
                                      </p:to>
                                    </p:set>
                                  </p:childTnLst>
                                </p:cTn>
                              </p:par>
                              <p:par>
                                <p:cTn id="101" presetID="7" presetClass="emph" presetSubtype="2" fill="hold" nodeType="withEffect">
                                  <p:stCondLst>
                                    <p:cond delay="0"/>
                                  </p:stCondLst>
                                  <p:childTnLst>
                                    <p:animClr clrSpc="rgb" dir="cw">
                                      <p:cBhvr>
                                        <p:cTn id="102" dur="10" fill="hold"/>
                                        <p:tgtEl>
                                          <p:spTgt spid="113"/>
                                        </p:tgtEl>
                                        <p:attrNameLst>
                                          <p:attrName>stroke.color</p:attrName>
                                        </p:attrNameLst>
                                      </p:cBhvr>
                                      <p:to>
                                        <a:srgbClr val="4F81BD"/>
                                      </p:to>
                                    </p:animClr>
                                    <p:set>
                                      <p:cBhvr>
                                        <p:cTn id="103" dur="10" fill="hold"/>
                                        <p:tgtEl>
                                          <p:spTgt spid="113"/>
                                        </p:tgtEl>
                                        <p:attrNameLst>
                                          <p:attrName>stroke.on</p:attrName>
                                        </p:attrNameLst>
                                      </p:cBhvr>
                                      <p:to>
                                        <p:strVal val="true"/>
                                      </p:to>
                                    </p:set>
                                  </p:childTnLst>
                                </p:cTn>
                              </p:par>
                            </p:childTnLst>
                          </p:cTn>
                        </p:par>
                      </p:childTnLst>
                    </p:cTn>
                  </p:par>
                  <p:par>
                    <p:cTn id="104" fill="hold">
                      <p:stCondLst>
                        <p:cond delay="indefinite"/>
                      </p:stCondLst>
                      <p:childTnLst>
                        <p:par>
                          <p:cTn id="105" fill="hold">
                            <p:stCondLst>
                              <p:cond delay="0"/>
                            </p:stCondLst>
                            <p:childTnLst>
                              <p:par>
                                <p:cTn id="106" presetID="7" presetClass="emph" presetSubtype="2" fill="hold" nodeType="clickEffect">
                                  <p:stCondLst>
                                    <p:cond delay="0"/>
                                  </p:stCondLst>
                                  <p:childTnLst>
                                    <p:animClr clrSpc="rgb" dir="cw">
                                      <p:cBhvr>
                                        <p:cTn id="107" dur="10" fill="hold"/>
                                        <p:tgtEl>
                                          <p:spTgt spid="57"/>
                                        </p:tgtEl>
                                        <p:attrNameLst>
                                          <p:attrName>stroke.color</p:attrName>
                                        </p:attrNameLst>
                                      </p:cBhvr>
                                      <p:to>
                                        <a:srgbClr val="4F81BD"/>
                                      </p:to>
                                    </p:animClr>
                                    <p:set>
                                      <p:cBhvr>
                                        <p:cTn id="108" dur="10" fill="hold"/>
                                        <p:tgtEl>
                                          <p:spTgt spid="57"/>
                                        </p:tgtEl>
                                        <p:attrNameLst>
                                          <p:attrName>stroke.on</p:attrName>
                                        </p:attrNameLst>
                                      </p:cBhvr>
                                      <p:to>
                                        <p:strVal val="true"/>
                                      </p:to>
                                    </p:set>
                                  </p:childTnLst>
                                </p:cTn>
                              </p:par>
                              <p:par>
                                <p:cTn id="109" presetID="7" presetClass="emph" presetSubtype="2" fill="hold" nodeType="withEffect">
                                  <p:stCondLst>
                                    <p:cond delay="0"/>
                                  </p:stCondLst>
                                  <p:childTnLst>
                                    <p:animClr clrSpc="rgb" dir="cw">
                                      <p:cBhvr>
                                        <p:cTn id="110" dur="10" fill="hold"/>
                                        <p:tgtEl>
                                          <p:spTgt spid="69"/>
                                        </p:tgtEl>
                                        <p:attrNameLst>
                                          <p:attrName>stroke.color</p:attrName>
                                        </p:attrNameLst>
                                      </p:cBhvr>
                                      <p:to>
                                        <a:srgbClr val="4F81BD"/>
                                      </p:to>
                                    </p:animClr>
                                    <p:set>
                                      <p:cBhvr>
                                        <p:cTn id="111" dur="10" fill="hold"/>
                                        <p:tgtEl>
                                          <p:spTgt spid="69"/>
                                        </p:tgtEl>
                                        <p:attrNameLst>
                                          <p:attrName>stroke.on</p:attrName>
                                        </p:attrNameLst>
                                      </p:cBhvr>
                                      <p:to>
                                        <p:strVal val="true"/>
                                      </p:to>
                                    </p:set>
                                  </p:childTnLst>
                                </p:cTn>
                              </p:par>
                              <p:par>
                                <p:cTn id="112" presetID="7" presetClass="emph" presetSubtype="2" fill="hold" nodeType="withEffect">
                                  <p:stCondLst>
                                    <p:cond delay="0"/>
                                  </p:stCondLst>
                                  <p:childTnLst>
                                    <p:animClr clrSpc="rgb" dir="cw">
                                      <p:cBhvr>
                                        <p:cTn id="113" dur="10" fill="hold"/>
                                        <p:tgtEl>
                                          <p:spTgt spid="56"/>
                                        </p:tgtEl>
                                        <p:attrNameLst>
                                          <p:attrName>stroke.color</p:attrName>
                                        </p:attrNameLst>
                                      </p:cBhvr>
                                      <p:to>
                                        <a:srgbClr val="4F81BD"/>
                                      </p:to>
                                    </p:animClr>
                                    <p:set>
                                      <p:cBhvr>
                                        <p:cTn id="114" dur="10" fill="hold"/>
                                        <p:tgtEl>
                                          <p:spTgt spid="56"/>
                                        </p:tgtEl>
                                        <p:attrNameLst>
                                          <p:attrName>stroke.on</p:attrName>
                                        </p:attrNameLst>
                                      </p:cBhvr>
                                      <p:to>
                                        <p:strVal val="true"/>
                                      </p:to>
                                    </p:set>
                                  </p:childTnLst>
                                </p:cTn>
                              </p:par>
                              <p:par>
                                <p:cTn id="115" presetID="7" presetClass="emph" presetSubtype="2" fill="hold" nodeType="withEffect">
                                  <p:stCondLst>
                                    <p:cond delay="0"/>
                                  </p:stCondLst>
                                  <p:childTnLst>
                                    <p:animClr clrSpc="rgb" dir="cw">
                                      <p:cBhvr>
                                        <p:cTn id="116" dur="500" fill="hold"/>
                                        <p:tgtEl>
                                          <p:spTgt spid="59"/>
                                        </p:tgtEl>
                                        <p:attrNameLst>
                                          <p:attrName>stroke.color</p:attrName>
                                        </p:attrNameLst>
                                      </p:cBhvr>
                                      <p:to>
                                        <a:srgbClr val="E36C09"/>
                                      </p:to>
                                    </p:animClr>
                                    <p:set>
                                      <p:cBhvr>
                                        <p:cTn id="117" dur="500" fill="hold"/>
                                        <p:tgtEl>
                                          <p:spTgt spid="59"/>
                                        </p:tgtEl>
                                        <p:attrNameLst>
                                          <p:attrName>stroke.on</p:attrName>
                                        </p:attrNameLst>
                                      </p:cBhvr>
                                      <p:to>
                                        <p:strVal val="true"/>
                                      </p:to>
                                    </p:set>
                                  </p:childTnLst>
                                </p:cTn>
                              </p:par>
                              <p:par>
                                <p:cTn id="118" presetID="7" presetClass="emph" presetSubtype="2" fill="hold" nodeType="withEffect">
                                  <p:stCondLst>
                                    <p:cond delay="0"/>
                                  </p:stCondLst>
                                  <p:childTnLst>
                                    <p:animClr clrSpc="rgb" dir="cw">
                                      <p:cBhvr>
                                        <p:cTn id="119" dur="500" fill="hold"/>
                                        <p:tgtEl>
                                          <p:spTgt spid="114"/>
                                        </p:tgtEl>
                                        <p:attrNameLst>
                                          <p:attrName>stroke.color</p:attrName>
                                        </p:attrNameLst>
                                      </p:cBhvr>
                                      <p:to>
                                        <a:srgbClr val="E36C09"/>
                                      </p:to>
                                    </p:animClr>
                                    <p:set>
                                      <p:cBhvr>
                                        <p:cTn id="120" dur="500" fill="hold"/>
                                        <p:tgtEl>
                                          <p:spTgt spid="114"/>
                                        </p:tgtEl>
                                        <p:attrNameLst>
                                          <p:attrName>stroke.on</p:attrName>
                                        </p:attrNameLst>
                                      </p:cBhvr>
                                      <p:to>
                                        <p:strVal val="true"/>
                                      </p:to>
                                    </p:set>
                                  </p:childTnLst>
                                </p:cTn>
                              </p:par>
                              <p:par>
                                <p:cTn id="121" presetID="7" presetClass="emph" presetSubtype="2" fill="hold" nodeType="withEffect">
                                  <p:stCondLst>
                                    <p:cond delay="0"/>
                                  </p:stCondLst>
                                  <p:childTnLst>
                                    <p:animClr clrSpc="rgb" dir="cw">
                                      <p:cBhvr>
                                        <p:cTn id="122" dur="500" fill="hold"/>
                                        <p:tgtEl>
                                          <p:spTgt spid="63"/>
                                        </p:tgtEl>
                                        <p:attrNameLst>
                                          <p:attrName>stroke.color</p:attrName>
                                        </p:attrNameLst>
                                      </p:cBhvr>
                                      <p:to>
                                        <a:srgbClr val="E36C09"/>
                                      </p:to>
                                    </p:animClr>
                                    <p:set>
                                      <p:cBhvr>
                                        <p:cTn id="123" dur="500" fill="hold"/>
                                        <p:tgtEl>
                                          <p:spTgt spid="63"/>
                                        </p:tgtEl>
                                        <p:attrNameLst>
                                          <p:attrName>stroke.on</p:attrName>
                                        </p:attrNameLst>
                                      </p:cBhvr>
                                      <p:to>
                                        <p:strVal val="true"/>
                                      </p:to>
                                    </p:set>
                                  </p:childTnLst>
                                </p:cTn>
                              </p:par>
                              <p:par>
                                <p:cTn id="124" presetID="7" presetClass="emph" presetSubtype="2" fill="hold" nodeType="withEffect">
                                  <p:stCondLst>
                                    <p:cond delay="0"/>
                                  </p:stCondLst>
                                  <p:childTnLst>
                                    <p:animClr clrSpc="rgb" dir="cw">
                                      <p:cBhvr>
                                        <p:cTn id="125" dur="500" fill="hold"/>
                                        <p:tgtEl>
                                          <p:spTgt spid="60"/>
                                        </p:tgtEl>
                                        <p:attrNameLst>
                                          <p:attrName>stroke.color</p:attrName>
                                        </p:attrNameLst>
                                      </p:cBhvr>
                                      <p:to>
                                        <a:srgbClr val="E36C09"/>
                                      </p:to>
                                    </p:animClr>
                                    <p:set>
                                      <p:cBhvr>
                                        <p:cTn id="126" dur="500" fill="hold"/>
                                        <p:tgtEl>
                                          <p:spTgt spid="60"/>
                                        </p:tgtEl>
                                        <p:attrNameLst>
                                          <p:attrName>stroke.on</p:attrName>
                                        </p:attrNameLst>
                                      </p:cBhvr>
                                      <p:to>
                                        <p:strVal val="true"/>
                                      </p:to>
                                    </p:set>
                                  </p:childTnLst>
                                </p:cTn>
                              </p:par>
                            </p:childTnLst>
                          </p:cTn>
                        </p:par>
                      </p:childTnLst>
                    </p:cTn>
                  </p:par>
                  <p:par>
                    <p:cTn id="127" fill="hold">
                      <p:stCondLst>
                        <p:cond delay="indefinite"/>
                      </p:stCondLst>
                      <p:childTnLst>
                        <p:par>
                          <p:cTn id="128" fill="hold">
                            <p:stCondLst>
                              <p:cond delay="0"/>
                            </p:stCondLst>
                            <p:childTnLst>
                              <p:par>
                                <p:cTn id="129" presetID="7" presetClass="emph" presetSubtype="2" fill="hold" nodeType="clickEffect">
                                  <p:stCondLst>
                                    <p:cond delay="0"/>
                                  </p:stCondLst>
                                  <p:childTnLst>
                                    <p:animClr clrSpc="rgb" dir="cw">
                                      <p:cBhvr>
                                        <p:cTn id="130" dur="10" fill="hold"/>
                                        <p:tgtEl>
                                          <p:spTgt spid="59"/>
                                        </p:tgtEl>
                                        <p:attrNameLst>
                                          <p:attrName>stroke.color</p:attrName>
                                        </p:attrNameLst>
                                      </p:cBhvr>
                                      <p:to>
                                        <a:srgbClr val="4F81BD"/>
                                      </p:to>
                                    </p:animClr>
                                    <p:set>
                                      <p:cBhvr>
                                        <p:cTn id="131" dur="10" fill="hold"/>
                                        <p:tgtEl>
                                          <p:spTgt spid="59"/>
                                        </p:tgtEl>
                                        <p:attrNameLst>
                                          <p:attrName>stroke.on</p:attrName>
                                        </p:attrNameLst>
                                      </p:cBhvr>
                                      <p:to>
                                        <p:strVal val="true"/>
                                      </p:to>
                                    </p:set>
                                  </p:childTnLst>
                                </p:cTn>
                              </p:par>
                              <p:par>
                                <p:cTn id="132" presetID="7" presetClass="emph" presetSubtype="2" fill="hold" nodeType="withEffect">
                                  <p:stCondLst>
                                    <p:cond delay="0"/>
                                  </p:stCondLst>
                                  <p:childTnLst>
                                    <p:animClr clrSpc="rgb" dir="cw">
                                      <p:cBhvr>
                                        <p:cTn id="133" dur="10" fill="hold"/>
                                        <p:tgtEl>
                                          <p:spTgt spid="114"/>
                                        </p:tgtEl>
                                        <p:attrNameLst>
                                          <p:attrName>stroke.color</p:attrName>
                                        </p:attrNameLst>
                                      </p:cBhvr>
                                      <p:to>
                                        <a:srgbClr val="4F81BD"/>
                                      </p:to>
                                    </p:animClr>
                                    <p:set>
                                      <p:cBhvr>
                                        <p:cTn id="134" dur="10" fill="hold"/>
                                        <p:tgtEl>
                                          <p:spTgt spid="114"/>
                                        </p:tgtEl>
                                        <p:attrNameLst>
                                          <p:attrName>stroke.on</p:attrName>
                                        </p:attrNameLst>
                                      </p:cBhvr>
                                      <p:to>
                                        <p:strVal val="true"/>
                                      </p:to>
                                    </p:set>
                                  </p:childTnLst>
                                </p:cTn>
                              </p:par>
                              <p:par>
                                <p:cTn id="135" presetID="7" presetClass="emph" presetSubtype="2" fill="hold" nodeType="withEffect">
                                  <p:stCondLst>
                                    <p:cond delay="0"/>
                                  </p:stCondLst>
                                  <p:childTnLst>
                                    <p:animClr clrSpc="rgb" dir="cw">
                                      <p:cBhvr>
                                        <p:cTn id="136" dur="10" fill="hold"/>
                                        <p:tgtEl>
                                          <p:spTgt spid="63"/>
                                        </p:tgtEl>
                                        <p:attrNameLst>
                                          <p:attrName>stroke.color</p:attrName>
                                        </p:attrNameLst>
                                      </p:cBhvr>
                                      <p:to>
                                        <a:srgbClr val="4F81BD"/>
                                      </p:to>
                                    </p:animClr>
                                    <p:set>
                                      <p:cBhvr>
                                        <p:cTn id="137" dur="10" fill="hold"/>
                                        <p:tgtEl>
                                          <p:spTgt spid="63"/>
                                        </p:tgtEl>
                                        <p:attrNameLst>
                                          <p:attrName>stroke.on</p:attrName>
                                        </p:attrNameLst>
                                      </p:cBhvr>
                                      <p:to>
                                        <p:strVal val="true"/>
                                      </p:to>
                                    </p:set>
                                  </p:childTnLst>
                                </p:cTn>
                              </p:par>
                              <p:par>
                                <p:cTn id="138" presetID="7" presetClass="emph" presetSubtype="2" fill="hold" nodeType="withEffect">
                                  <p:stCondLst>
                                    <p:cond delay="0"/>
                                  </p:stCondLst>
                                  <p:childTnLst>
                                    <p:animClr clrSpc="rgb" dir="cw">
                                      <p:cBhvr>
                                        <p:cTn id="139" dur="10" fill="hold"/>
                                        <p:tgtEl>
                                          <p:spTgt spid="60"/>
                                        </p:tgtEl>
                                        <p:attrNameLst>
                                          <p:attrName>stroke.color</p:attrName>
                                        </p:attrNameLst>
                                      </p:cBhvr>
                                      <p:to>
                                        <a:srgbClr val="4F81BD"/>
                                      </p:to>
                                    </p:animClr>
                                    <p:set>
                                      <p:cBhvr>
                                        <p:cTn id="140" dur="10" fill="hold"/>
                                        <p:tgtEl>
                                          <p:spTgt spid="60"/>
                                        </p:tgtEl>
                                        <p:attrNameLst>
                                          <p:attrName>stroke.on</p:attrName>
                                        </p:attrNameLst>
                                      </p:cBhvr>
                                      <p:to>
                                        <p:strVal val="true"/>
                                      </p:to>
                                    </p:set>
                                  </p:childTnLst>
                                </p:cTn>
                              </p:par>
                              <p:par>
                                <p:cTn id="141" presetID="7" presetClass="emph" presetSubtype="2" fill="hold" nodeType="withEffect">
                                  <p:stCondLst>
                                    <p:cond delay="0"/>
                                  </p:stCondLst>
                                  <p:childTnLst>
                                    <p:animClr clrSpc="rgb" dir="cw">
                                      <p:cBhvr>
                                        <p:cTn id="142" dur="500" fill="hold"/>
                                        <p:tgtEl>
                                          <p:spTgt spid="55"/>
                                        </p:tgtEl>
                                        <p:attrNameLst>
                                          <p:attrName>stroke.color</p:attrName>
                                        </p:attrNameLst>
                                      </p:cBhvr>
                                      <p:to>
                                        <a:srgbClr val="E36C09"/>
                                      </p:to>
                                    </p:animClr>
                                    <p:set>
                                      <p:cBhvr>
                                        <p:cTn id="143" dur="500" fill="hold"/>
                                        <p:tgtEl>
                                          <p:spTgt spid="55"/>
                                        </p:tgtEl>
                                        <p:attrNameLst>
                                          <p:attrName>stroke.on</p:attrName>
                                        </p:attrNameLst>
                                      </p:cBhvr>
                                      <p:to>
                                        <p:strVal val="true"/>
                                      </p:to>
                                    </p:set>
                                  </p:childTnLst>
                                </p:cTn>
                              </p:par>
                              <p:par>
                                <p:cTn id="144" presetID="7" presetClass="emph" presetSubtype="2" fill="hold" nodeType="withEffect">
                                  <p:stCondLst>
                                    <p:cond delay="0"/>
                                  </p:stCondLst>
                                  <p:childTnLst>
                                    <p:animClr clrSpc="rgb" dir="cw">
                                      <p:cBhvr>
                                        <p:cTn id="145" dur="500" fill="hold"/>
                                        <p:tgtEl>
                                          <p:spTgt spid="62"/>
                                        </p:tgtEl>
                                        <p:attrNameLst>
                                          <p:attrName>stroke.color</p:attrName>
                                        </p:attrNameLst>
                                      </p:cBhvr>
                                      <p:to>
                                        <a:srgbClr val="E36C09"/>
                                      </p:to>
                                    </p:animClr>
                                    <p:set>
                                      <p:cBhvr>
                                        <p:cTn id="146" dur="500" fill="hold"/>
                                        <p:tgtEl>
                                          <p:spTgt spid="62"/>
                                        </p:tgtEl>
                                        <p:attrNameLst>
                                          <p:attrName>stroke.on</p:attrName>
                                        </p:attrNameLst>
                                      </p:cBhvr>
                                      <p:to>
                                        <p:strVal val="true"/>
                                      </p:to>
                                    </p:set>
                                  </p:childTnLst>
                                </p:cTn>
                              </p:par>
                              <p:par>
                                <p:cTn id="147" presetID="7" presetClass="emph" presetSubtype="2" fill="hold" nodeType="withEffect">
                                  <p:stCondLst>
                                    <p:cond delay="0"/>
                                  </p:stCondLst>
                                  <p:childTnLst>
                                    <p:animClr clrSpc="rgb" dir="cw">
                                      <p:cBhvr>
                                        <p:cTn id="148" dur="500" fill="hold"/>
                                        <p:tgtEl>
                                          <p:spTgt spid="71"/>
                                        </p:tgtEl>
                                        <p:attrNameLst>
                                          <p:attrName>stroke.color</p:attrName>
                                        </p:attrNameLst>
                                      </p:cBhvr>
                                      <p:to>
                                        <a:srgbClr val="E36C09"/>
                                      </p:to>
                                    </p:animClr>
                                    <p:set>
                                      <p:cBhvr>
                                        <p:cTn id="149" dur="500" fill="hold"/>
                                        <p:tgtEl>
                                          <p:spTgt spid="71"/>
                                        </p:tgtEl>
                                        <p:attrNameLst>
                                          <p:attrName>stroke.on</p:attrName>
                                        </p:attrNameLst>
                                      </p:cBhvr>
                                      <p:to>
                                        <p:strVal val="true"/>
                                      </p:to>
                                    </p:set>
                                  </p:childTnLst>
                                </p:cTn>
                              </p:par>
                              <p:par>
                                <p:cTn id="150" presetID="7" presetClass="emph" presetSubtype="2" fill="hold" nodeType="withEffect">
                                  <p:stCondLst>
                                    <p:cond delay="0"/>
                                  </p:stCondLst>
                                  <p:childTnLst>
                                    <p:animClr clrSpc="rgb" dir="cw">
                                      <p:cBhvr>
                                        <p:cTn id="151" dur="500" fill="hold"/>
                                        <p:tgtEl>
                                          <p:spTgt spid="65"/>
                                        </p:tgtEl>
                                        <p:attrNameLst>
                                          <p:attrName>stroke.color</p:attrName>
                                        </p:attrNameLst>
                                      </p:cBhvr>
                                      <p:to>
                                        <a:srgbClr val="E36C09"/>
                                      </p:to>
                                    </p:animClr>
                                    <p:set>
                                      <p:cBhvr>
                                        <p:cTn id="152" dur="500" fill="hold"/>
                                        <p:tgtEl>
                                          <p:spTgt spid="65"/>
                                        </p:tgtEl>
                                        <p:attrNameLst>
                                          <p:attrName>stroke.on</p:attrName>
                                        </p:attrNameLst>
                                      </p:cBhvr>
                                      <p:to>
                                        <p:strVal val="true"/>
                                      </p:to>
                                    </p:set>
                                  </p:childTnLst>
                                </p:cTn>
                              </p:par>
                            </p:childTnLst>
                          </p:cTn>
                        </p:par>
                      </p:childTnLst>
                    </p:cTn>
                  </p:par>
                  <p:par>
                    <p:cTn id="153" fill="hold">
                      <p:stCondLst>
                        <p:cond delay="indefinite"/>
                      </p:stCondLst>
                      <p:childTnLst>
                        <p:par>
                          <p:cTn id="154" fill="hold">
                            <p:stCondLst>
                              <p:cond delay="0"/>
                            </p:stCondLst>
                            <p:childTnLst>
                              <p:par>
                                <p:cTn id="155" presetID="7" presetClass="emph" presetSubtype="2" fill="hold" nodeType="clickEffect">
                                  <p:stCondLst>
                                    <p:cond delay="0"/>
                                  </p:stCondLst>
                                  <p:childTnLst>
                                    <p:animClr clrSpc="rgb" dir="cw">
                                      <p:cBhvr>
                                        <p:cTn id="156" dur="500" fill="hold"/>
                                        <p:tgtEl>
                                          <p:spTgt spid="61"/>
                                        </p:tgtEl>
                                        <p:attrNameLst>
                                          <p:attrName>stroke.color</p:attrName>
                                        </p:attrNameLst>
                                      </p:cBhvr>
                                      <p:to>
                                        <a:srgbClr val="E36C09"/>
                                      </p:to>
                                    </p:animClr>
                                    <p:set>
                                      <p:cBhvr>
                                        <p:cTn id="157" dur="500" fill="hold"/>
                                        <p:tgtEl>
                                          <p:spTgt spid="61"/>
                                        </p:tgtEl>
                                        <p:attrNameLst>
                                          <p:attrName>stroke.on</p:attrName>
                                        </p:attrNameLst>
                                      </p:cBhvr>
                                      <p:to>
                                        <p:strVal val="true"/>
                                      </p:to>
                                    </p:set>
                                  </p:childTnLst>
                                </p:cTn>
                              </p:par>
                              <p:par>
                                <p:cTn id="158" presetID="7" presetClass="emph" presetSubtype="2" fill="hold" nodeType="withEffect">
                                  <p:stCondLst>
                                    <p:cond delay="0"/>
                                  </p:stCondLst>
                                  <p:childTnLst>
                                    <p:animClr clrSpc="rgb" dir="cw">
                                      <p:cBhvr>
                                        <p:cTn id="159" dur="500" fill="hold"/>
                                        <p:tgtEl>
                                          <p:spTgt spid="69"/>
                                        </p:tgtEl>
                                        <p:attrNameLst>
                                          <p:attrName>stroke.color</p:attrName>
                                        </p:attrNameLst>
                                      </p:cBhvr>
                                      <p:to>
                                        <a:srgbClr val="E36C09"/>
                                      </p:to>
                                    </p:animClr>
                                    <p:set>
                                      <p:cBhvr>
                                        <p:cTn id="160" dur="500" fill="hold"/>
                                        <p:tgtEl>
                                          <p:spTgt spid="69"/>
                                        </p:tgtEl>
                                        <p:attrNameLst>
                                          <p:attrName>stroke.on</p:attrName>
                                        </p:attrNameLst>
                                      </p:cBhvr>
                                      <p:to>
                                        <p:strVal val="true"/>
                                      </p:to>
                                    </p:set>
                                  </p:childTnLst>
                                </p:cTn>
                              </p:par>
                              <p:par>
                                <p:cTn id="161" presetID="7" presetClass="emph" presetSubtype="2" fill="hold" nodeType="withEffect">
                                  <p:stCondLst>
                                    <p:cond delay="0"/>
                                  </p:stCondLst>
                                  <p:childTnLst>
                                    <p:animClr clrSpc="rgb" dir="cw">
                                      <p:cBhvr>
                                        <p:cTn id="162" dur="500" fill="hold"/>
                                        <p:tgtEl>
                                          <p:spTgt spid="56"/>
                                        </p:tgtEl>
                                        <p:attrNameLst>
                                          <p:attrName>stroke.color</p:attrName>
                                        </p:attrNameLst>
                                      </p:cBhvr>
                                      <p:to>
                                        <a:srgbClr val="E36C09"/>
                                      </p:to>
                                    </p:animClr>
                                    <p:set>
                                      <p:cBhvr>
                                        <p:cTn id="163" dur="500" fill="hold"/>
                                        <p:tgtEl>
                                          <p:spTgt spid="56"/>
                                        </p:tgtEl>
                                        <p:attrNameLst>
                                          <p:attrName>stroke.on</p:attrName>
                                        </p:attrNameLst>
                                      </p:cBhvr>
                                      <p:to>
                                        <p:strVal val="true"/>
                                      </p:to>
                                    </p:set>
                                  </p:childTnLst>
                                </p:cTn>
                              </p:par>
                              <p:par>
                                <p:cTn id="164" presetID="7" presetClass="emph" presetSubtype="2" fill="hold" nodeType="withEffect">
                                  <p:stCondLst>
                                    <p:cond delay="0"/>
                                  </p:stCondLst>
                                  <p:childTnLst>
                                    <p:animClr clrSpc="rgb" dir="cw">
                                      <p:cBhvr>
                                        <p:cTn id="165" dur="500" fill="hold"/>
                                        <p:tgtEl>
                                          <p:spTgt spid="116"/>
                                        </p:tgtEl>
                                        <p:attrNameLst>
                                          <p:attrName>stroke.color</p:attrName>
                                        </p:attrNameLst>
                                      </p:cBhvr>
                                      <p:to>
                                        <a:srgbClr val="E36C09"/>
                                      </p:to>
                                    </p:animClr>
                                    <p:set>
                                      <p:cBhvr>
                                        <p:cTn id="166" dur="500" fill="hold"/>
                                        <p:tgtEl>
                                          <p:spTgt spid="116"/>
                                        </p:tgtEl>
                                        <p:attrNameLst>
                                          <p:attrName>stroke.on</p:attrName>
                                        </p:attrNameLst>
                                      </p:cBhvr>
                                      <p:to>
                                        <p:strVal val="true"/>
                                      </p:to>
                                    </p:set>
                                  </p:childTnLst>
                                </p:cTn>
                              </p:par>
                              <p:par>
                                <p:cTn id="167" presetID="7" presetClass="emph" presetSubtype="2" fill="hold" nodeType="withEffect">
                                  <p:stCondLst>
                                    <p:cond delay="0"/>
                                  </p:stCondLst>
                                  <p:childTnLst>
                                    <p:animClr clrSpc="rgb" dir="cw">
                                      <p:cBhvr>
                                        <p:cTn id="168" dur="500" fill="hold"/>
                                        <p:tgtEl>
                                          <p:spTgt spid="73"/>
                                        </p:tgtEl>
                                        <p:attrNameLst>
                                          <p:attrName>stroke.color</p:attrName>
                                        </p:attrNameLst>
                                      </p:cBhvr>
                                      <p:to>
                                        <a:srgbClr val="E36C09"/>
                                      </p:to>
                                    </p:animClr>
                                    <p:set>
                                      <p:cBhvr>
                                        <p:cTn id="169" dur="500" fill="hold"/>
                                        <p:tgtEl>
                                          <p:spTgt spid="73"/>
                                        </p:tgtEl>
                                        <p:attrNameLst>
                                          <p:attrName>stroke.on</p:attrName>
                                        </p:attrNameLst>
                                      </p:cBhvr>
                                      <p:to>
                                        <p:strVal val="true"/>
                                      </p:to>
                                    </p:set>
                                  </p:childTnLst>
                                </p:cTn>
                              </p:par>
                              <p:par>
                                <p:cTn id="170" presetID="7" presetClass="emph" presetSubtype="2" fill="hold" nodeType="withEffect">
                                  <p:stCondLst>
                                    <p:cond delay="0"/>
                                  </p:stCondLst>
                                  <p:childTnLst>
                                    <p:animClr clrSpc="rgb" dir="cw">
                                      <p:cBhvr>
                                        <p:cTn id="171" dur="10" fill="hold"/>
                                        <p:tgtEl>
                                          <p:spTgt spid="55"/>
                                        </p:tgtEl>
                                        <p:attrNameLst>
                                          <p:attrName>stroke.color</p:attrName>
                                        </p:attrNameLst>
                                      </p:cBhvr>
                                      <p:to>
                                        <a:srgbClr val="7F7F7F"/>
                                      </p:to>
                                    </p:animClr>
                                    <p:set>
                                      <p:cBhvr>
                                        <p:cTn id="172" dur="10" fill="hold"/>
                                        <p:tgtEl>
                                          <p:spTgt spid="55"/>
                                        </p:tgtEl>
                                        <p:attrNameLst>
                                          <p:attrName>stroke.on</p:attrName>
                                        </p:attrNameLst>
                                      </p:cBhvr>
                                      <p:to>
                                        <p:strVal val="true"/>
                                      </p:to>
                                    </p:set>
                                  </p:childTnLst>
                                </p:cTn>
                              </p:par>
                              <p:par>
                                <p:cTn id="173" presetID="7" presetClass="emph" presetSubtype="2" fill="hold" nodeType="withEffect">
                                  <p:stCondLst>
                                    <p:cond delay="0"/>
                                  </p:stCondLst>
                                  <p:childTnLst>
                                    <p:animClr clrSpc="rgb" dir="cw">
                                      <p:cBhvr>
                                        <p:cTn id="174" dur="10" fill="hold"/>
                                        <p:tgtEl>
                                          <p:spTgt spid="71"/>
                                        </p:tgtEl>
                                        <p:attrNameLst>
                                          <p:attrName>stroke.color</p:attrName>
                                        </p:attrNameLst>
                                      </p:cBhvr>
                                      <p:to>
                                        <a:srgbClr val="7F7F7F"/>
                                      </p:to>
                                    </p:animClr>
                                    <p:set>
                                      <p:cBhvr>
                                        <p:cTn id="175" dur="10" fill="hold"/>
                                        <p:tgtEl>
                                          <p:spTgt spid="71"/>
                                        </p:tgtEl>
                                        <p:attrNameLst>
                                          <p:attrName>stroke.on</p:attrName>
                                        </p:attrNameLst>
                                      </p:cBhvr>
                                      <p:to>
                                        <p:strVal val="true"/>
                                      </p:to>
                                    </p:set>
                                  </p:childTnLst>
                                </p:cTn>
                              </p:par>
                              <p:par>
                                <p:cTn id="176" presetID="7" presetClass="emph" presetSubtype="2" fill="hold" nodeType="withEffect">
                                  <p:stCondLst>
                                    <p:cond delay="0"/>
                                  </p:stCondLst>
                                  <p:childTnLst>
                                    <p:animClr clrSpc="rgb" dir="cw">
                                      <p:cBhvr>
                                        <p:cTn id="177" dur="10" fill="hold"/>
                                        <p:tgtEl>
                                          <p:spTgt spid="62"/>
                                        </p:tgtEl>
                                        <p:attrNameLst>
                                          <p:attrName>stroke.color</p:attrName>
                                        </p:attrNameLst>
                                      </p:cBhvr>
                                      <p:to>
                                        <a:srgbClr val="7F7F7F"/>
                                      </p:to>
                                    </p:animClr>
                                    <p:set>
                                      <p:cBhvr>
                                        <p:cTn id="178" dur="10" fill="hold"/>
                                        <p:tgtEl>
                                          <p:spTgt spid="62"/>
                                        </p:tgtEl>
                                        <p:attrNameLst>
                                          <p:attrName>stroke.on</p:attrName>
                                        </p:attrNameLst>
                                      </p:cBhvr>
                                      <p:to>
                                        <p:strVal val="true"/>
                                      </p:to>
                                    </p:set>
                                  </p:childTnLst>
                                </p:cTn>
                              </p:par>
                              <p:par>
                                <p:cTn id="179" presetID="7" presetClass="emph" presetSubtype="2" fill="hold" nodeType="withEffect">
                                  <p:stCondLst>
                                    <p:cond delay="0"/>
                                  </p:stCondLst>
                                  <p:childTnLst>
                                    <p:animClr clrSpc="rgb" dir="cw">
                                      <p:cBhvr>
                                        <p:cTn id="180" dur="10" fill="hold"/>
                                        <p:tgtEl>
                                          <p:spTgt spid="65"/>
                                        </p:tgtEl>
                                        <p:attrNameLst>
                                          <p:attrName>stroke.color</p:attrName>
                                        </p:attrNameLst>
                                      </p:cBhvr>
                                      <p:to>
                                        <a:srgbClr val="7F7F7F"/>
                                      </p:to>
                                    </p:animClr>
                                    <p:set>
                                      <p:cBhvr>
                                        <p:cTn id="181" dur="10" fill="hold"/>
                                        <p:tgtEl>
                                          <p:spTgt spid="65"/>
                                        </p:tgtEl>
                                        <p:attrNameLst>
                                          <p:attrName>stroke.on</p:attrName>
                                        </p:attrNameLst>
                                      </p:cBhvr>
                                      <p:to>
                                        <p:strVal val="true"/>
                                      </p:to>
                                    </p:set>
                                  </p:childTnLst>
                                </p:cTn>
                              </p:par>
                            </p:childTnLst>
                          </p:cTn>
                        </p:par>
                      </p:childTnLst>
                    </p:cTn>
                  </p:par>
                  <p:par>
                    <p:cTn id="182" fill="hold">
                      <p:stCondLst>
                        <p:cond delay="indefinite"/>
                      </p:stCondLst>
                      <p:childTnLst>
                        <p:par>
                          <p:cTn id="183" fill="hold">
                            <p:stCondLst>
                              <p:cond delay="0"/>
                            </p:stCondLst>
                            <p:childTnLst>
                              <p:par>
                                <p:cTn id="184" presetID="7" presetClass="emph" presetSubtype="2" fill="hold" nodeType="clickEffect">
                                  <p:stCondLst>
                                    <p:cond delay="0"/>
                                  </p:stCondLst>
                                  <p:childTnLst>
                                    <p:animClr clrSpc="rgb" dir="cw">
                                      <p:cBhvr>
                                        <p:cTn id="185" dur="10" fill="hold"/>
                                        <p:tgtEl>
                                          <p:spTgt spid="73"/>
                                        </p:tgtEl>
                                        <p:attrNameLst>
                                          <p:attrName>stroke.color</p:attrName>
                                        </p:attrNameLst>
                                      </p:cBhvr>
                                      <p:to>
                                        <a:srgbClr val="7F7F7F"/>
                                      </p:to>
                                    </p:animClr>
                                    <p:set>
                                      <p:cBhvr>
                                        <p:cTn id="186" dur="10" fill="hold"/>
                                        <p:tgtEl>
                                          <p:spTgt spid="73"/>
                                        </p:tgtEl>
                                        <p:attrNameLst>
                                          <p:attrName>stroke.on</p:attrName>
                                        </p:attrNameLst>
                                      </p:cBhvr>
                                      <p:to>
                                        <p:strVal val="true"/>
                                      </p:to>
                                    </p:set>
                                  </p:childTnLst>
                                </p:cTn>
                              </p:par>
                              <p:par>
                                <p:cTn id="187" presetID="7" presetClass="emph" presetSubtype="2" fill="hold" nodeType="withEffect">
                                  <p:stCondLst>
                                    <p:cond delay="0"/>
                                  </p:stCondLst>
                                  <p:childTnLst>
                                    <p:animClr clrSpc="rgb" dir="cw">
                                      <p:cBhvr>
                                        <p:cTn id="188" dur="10" fill="hold"/>
                                        <p:tgtEl>
                                          <p:spTgt spid="116"/>
                                        </p:tgtEl>
                                        <p:attrNameLst>
                                          <p:attrName>stroke.color</p:attrName>
                                        </p:attrNameLst>
                                      </p:cBhvr>
                                      <p:to>
                                        <a:srgbClr val="7F7F7F"/>
                                      </p:to>
                                    </p:animClr>
                                    <p:set>
                                      <p:cBhvr>
                                        <p:cTn id="189" dur="10" fill="hold"/>
                                        <p:tgtEl>
                                          <p:spTgt spid="116"/>
                                        </p:tgtEl>
                                        <p:attrNameLst>
                                          <p:attrName>stroke.on</p:attrName>
                                        </p:attrNameLst>
                                      </p:cBhvr>
                                      <p:to>
                                        <p:strVal val="true"/>
                                      </p:to>
                                    </p:set>
                                  </p:childTnLst>
                                </p:cTn>
                              </p:par>
                              <p:par>
                                <p:cTn id="190" presetID="7" presetClass="emph" presetSubtype="2" fill="hold" nodeType="withEffect">
                                  <p:stCondLst>
                                    <p:cond delay="0"/>
                                  </p:stCondLst>
                                  <p:childTnLst>
                                    <p:animClr clrSpc="rgb" dir="cw">
                                      <p:cBhvr>
                                        <p:cTn id="191" dur="10" fill="hold"/>
                                        <p:tgtEl>
                                          <p:spTgt spid="61"/>
                                        </p:tgtEl>
                                        <p:attrNameLst>
                                          <p:attrName>stroke.color</p:attrName>
                                        </p:attrNameLst>
                                      </p:cBhvr>
                                      <p:to>
                                        <a:srgbClr val="4F81BD"/>
                                      </p:to>
                                    </p:animClr>
                                    <p:set>
                                      <p:cBhvr>
                                        <p:cTn id="192" dur="10" fill="hold"/>
                                        <p:tgtEl>
                                          <p:spTgt spid="61"/>
                                        </p:tgtEl>
                                        <p:attrNameLst>
                                          <p:attrName>stroke.on</p:attrName>
                                        </p:attrNameLst>
                                      </p:cBhvr>
                                      <p:to>
                                        <p:strVal val="true"/>
                                      </p:to>
                                    </p:set>
                                  </p:childTnLst>
                                </p:cTn>
                              </p:par>
                              <p:par>
                                <p:cTn id="193" presetID="7" presetClass="emph" presetSubtype="2" fill="hold" nodeType="withEffect">
                                  <p:stCondLst>
                                    <p:cond delay="0"/>
                                  </p:stCondLst>
                                  <p:childTnLst>
                                    <p:animClr clrSpc="rgb" dir="cw">
                                      <p:cBhvr>
                                        <p:cTn id="194" dur="10" fill="hold"/>
                                        <p:tgtEl>
                                          <p:spTgt spid="69"/>
                                        </p:tgtEl>
                                        <p:attrNameLst>
                                          <p:attrName>stroke.color</p:attrName>
                                        </p:attrNameLst>
                                      </p:cBhvr>
                                      <p:to>
                                        <a:srgbClr val="4F81BD"/>
                                      </p:to>
                                    </p:animClr>
                                    <p:set>
                                      <p:cBhvr>
                                        <p:cTn id="195" dur="10" fill="hold"/>
                                        <p:tgtEl>
                                          <p:spTgt spid="69"/>
                                        </p:tgtEl>
                                        <p:attrNameLst>
                                          <p:attrName>stroke.on</p:attrName>
                                        </p:attrNameLst>
                                      </p:cBhvr>
                                      <p:to>
                                        <p:strVal val="true"/>
                                      </p:to>
                                    </p:set>
                                  </p:childTnLst>
                                </p:cTn>
                              </p:par>
                              <p:par>
                                <p:cTn id="196" presetID="7" presetClass="emph" presetSubtype="2" fill="hold" nodeType="withEffect">
                                  <p:stCondLst>
                                    <p:cond delay="0"/>
                                  </p:stCondLst>
                                  <p:childTnLst>
                                    <p:animClr clrSpc="rgb" dir="cw">
                                      <p:cBhvr>
                                        <p:cTn id="197" dur="10" fill="hold"/>
                                        <p:tgtEl>
                                          <p:spTgt spid="56"/>
                                        </p:tgtEl>
                                        <p:attrNameLst>
                                          <p:attrName>stroke.color</p:attrName>
                                        </p:attrNameLst>
                                      </p:cBhvr>
                                      <p:to>
                                        <a:srgbClr val="4F81BD"/>
                                      </p:to>
                                    </p:animClr>
                                    <p:set>
                                      <p:cBhvr>
                                        <p:cTn id="198" dur="10" fill="hold"/>
                                        <p:tgtEl>
                                          <p:spTgt spid="56"/>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1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07030DD1-87A6-487F-BBC8-F31ED6E3021C}"/>
              </a:ext>
            </a:extLst>
          </p:cNvPr>
          <p:cNvGrpSpPr/>
          <p:nvPr/>
        </p:nvGrpSpPr>
        <p:grpSpPr>
          <a:xfrm>
            <a:off x="1004223" y="914240"/>
            <a:ext cx="10221143" cy="4017225"/>
            <a:chOff x="1004223" y="914240"/>
            <a:chExt cx="10221143" cy="4017225"/>
          </a:xfrm>
        </p:grpSpPr>
        <p:pic>
          <p:nvPicPr>
            <p:cNvPr id="16" name="Picture 15">
              <a:extLst>
                <a:ext uri="{FF2B5EF4-FFF2-40B4-BE49-F238E27FC236}">
                  <a16:creationId xmlns:a16="http://schemas.microsoft.com/office/drawing/2014/main" id="{28D360A2-A076-40A8-B42D-8B665FA15C7C}"/>
                </a:ext>
              </a:extLst>
            </p:cNvPr>
            <p:cNvPicPr>
              <a:picLocks noChangeAspect="1"/>
            </p:cNvPicPr>
            <p:nvPr/>
          </p:nvPicPr>
          <p:blipFill>
            <a:blip r:embed="rId3"/>
            <a:stretch>
              <a:fillRect/>
            </a:stretch>
          </p:blipFill>
          <p:spPr>
            <a:xfrm>
              <a:off x="1004223" y="914240"/>
              <a:ext cx="10221143" cy="3709448"/>
            </a:xfrm>
            <a:prstGeom prst="rect">
              <a:avLst/>
            </a:prstGeom>
          </p:spPr>
        </p:pic>
        <p:sp>
          <p:nvSpPr>
            <p:cNvPr id="8" name="TextBox 7">
              <a:extLst>
                <a:ext uri="{FF2B5EF4-FFF2-40B4-BE49-F238E27FC236}">
                  <a16:creationId xmlns:a16="http://schemas.microsoft.com/office/drawing/2014/main" id="{448DF92C-4F93-4F0C-8D6F-C2A87B2D80B7}"/>
                </a:ext>
              </a:extLst>
            </p:cNvPr>
            <p:cNvSpPr txBox="1"/>
            <p:nvPr/>
          </p:nvSpPr>
          <p:spPr>
            <a:xfrm>
              <a:off x="3501322" y="4623688"/>
              <a:ext cx="5226944" cy="307777"/>
            </a:xfrm>
            <a:prstGeom prst="rect">
              <a:avLst/>
            </a:prstGeom>
            <a:noFill/>
          </p:spPr>
          <p:txBody>
            <a:bodyPr wrap="none" rtlCol="0">
              <a:spAutoFit/>
            </a:bodyPr>
            <a:lstStyle/>
            <a:p>
              <a:r>
                <a:rPr lang="en-IN" sz="1400">
                  <a:latin typeface="Gill Sans MT" panose="020B0502020104020203" pitchFamily="34" charset="0"/>
                </a:rPr>
                <a:t>Fig: Abstract model of generic OS Context Switch flow using UPPAAL</a:t>
              </a:r>
            </a:p>
          </p:txBody>
        </p:sp>
      </p:grpSp>
      <p:sp>
        <p:nvSpPr>
          <p:cNvPr id="3" name="Slide Number Placeholder 2">
            <a:extLst>
              <a:ext uri="{FF2B5EF4-FFF2-40B4-BE49-F238E27FC236}">
                <a16:creationId xmlns:a16="http://schemas.microsoft.com/office/drawing/2014/main" id="{3483024F-3B6A-4157-B01C-3FA092141C62}"/>
              </a:ext>
            </a:extLst>
          </p:cNvPr>
          <p:cNvSpPr>
            <a:spLocks noGrp="1"/>
          </p:cNvSpPr>
          <p:nvPr>
            <p:ph type="sldNum" sz="quarter" idx="17"/>
          </p:nvPr>
        </p:nvSpPr>
        <p:spPr/>
        <p:txBody>
          <a:bodyPr/>
          <a:lstStyle/>
          <a:p>
            <a:pPr>
              <a:defRPr/>
            </a:pPr>
            <a:fld id="{E69778B3-A9BC-4D9F-B3F7-243D8C4A4EF6}" type="slidenum">
              <a:rPr lang="en-US" smtClean="0"/>
              <a:pPr>
                <a:defRPr/>
              </a:pPr>
              <a:t>4</a:t>
            </a:fld>
            <a:endParaRPr lang="en-US"/>
          </a:p>
        </p:txBody>
      </p:sp>
      <p:sp>
        <p:nvSpPr>
          <p:cNvPr id="4" name="Title 3">
            <a:extLst>
              <a:ext uri="{FF2B5EF4-FFF2-40B4-BE49-F238E27FC236}">
                <a16:creationId xmlns:a16="http://schemas.microsoft.com/office/drawing/2014/main" id="{CD622577-C093-4D10-8779-DE2B158A587C}"/>
              </a:ext>
            </a:extLst>
          </p:cNvPr>
          <p:cNvSpPr>
            <a:spLocks noGrp="1"/>
          </p:cNvSpPr>
          <p:nvPr>
            <p:ph type="title"/>
          </p:nvPr>
        </p:nvSpPr>
        <p:spPr/>
        <p:txBody>
          <a:bodyPr/>
          <a:lstStyle/>
          <a:p>
            <a:r>
              <a:rPr lang="en-IN" sz="2800"/>
              <a:t>How the hardware independent OS specifications are using UPPAAL ?</a:t>
            </a:r>
          </a:p>
        </p:txBody>
      </p:sp>
      <p:sp>
        <p:nvSpPr>
          <p:cNvPr id="11" name="Inhaltsplatzhalter 8">
            <a:extLst>
              <a:ext uri="{FF2B5EF4-FFF2-40B4-BE49-F238E27FC236}">
                <a16:creationId xmlns:a16="http://schemas.microsoft.com/office/drawing/2014/main" id="{603E4730-D504-481E-9373-7E5DAA40F51A}"/>
              </a:ext>
            </a:extLst>
          </p:cNvPr>
          <p:cNvSpPr>
            <a:spLocks noGrp="1"/>
          </p:cNvSpPr>
          <p:nvPr>
            <p:ph sz="quarter" idx="18"/>
          </p:nvPr>
        </p:nvSpPr>
        <p:spPr>
          <a:xfrm>
            <a:off x="739775" y="190500"/>
            <a:ext cx="9801225" cy="292100"/>
          </a:xfrm>
        </p:spPr>
        <p:txBody>
          <a:bodyPr/>
          <a:lstStyle/>
          <a:p>
            <a:r>
              <a:rPr lang="en-IN" sz="1600"/>
              <a:t>Formal Modeling and Verification of Low-Level OS Code using Abstract Interpretation</a:t>
            </a:r>
            <a:endParaRPr lang="en-IN" sz="1600">
              <a:solidFill>
                <a:srgbClr val="002060"/>
              </a:solidFill>
              <a:latin typeface="Gill Sans MT" panose="020B0502020104020203" pitchFamily="34" charset="0"/>
              <a:ea typeface="ＭＳ Ｐゴシック" charset="0"/>
            </a:endParaRPr>
          </a:p>
        </p:txBody>
      </p:sp>
      <p:sp>
        <p:nvSpPr>
          <p:cNvPr id="17" name="TextBox 16">
            <a:extLst>
              <a:ext uri="{FF2B5EF4-FFF2-40B4-BE49-F238E27FC236}">
                <a16:creationId xmlns:a16="http://schemas.microsoft.com/office/drawing/2014/main" id="{EAED4E1C-4056-4EAD-97FD-A636CE9F07AF}"/>
              </a:ext>
            </a:extLst>
          </p:cNvPr>
          <p:cNvSpPr txBox="1"/>
          <p:nvPr/>
        </p:nvSpPr>
        <p:spPr>
          <a:xfrm>
            <a:off x="905800" y="6087060"/>
            <a:ext cx="8906734" cy="338554"/>
          </a:xfrm>
          <a:prstGeom prst="rect">
            <a:avLst/>
          </a:prstGeom>
          <a:noFill/>
        </p:spPr>
        <p:txBody>
          <a:bodyPr wrap="none" rtlCol="0">
            <a:spAutoFit/>
          </a:bodyPr>
          <a:lstStyle/>
          <a:p>
            <a:r>
              <a:rPr lang="en-IN" sz="1600">
                <a:solidFill>
                  <a:schemeClr val="accent1">
                    <a:lumMod val="75000"/>
                  </a:schemeClr>
                </a:solidFill>
                <a:latin typeface="Gill Sans MT" panose="020B0502020104020203" pitchFamily="34" charset="0"/>
              </a:rPr>
              <a:t>Note:  </a:t>
            </a:r>
            <a:r>
              <a:rPr lang="en-IN" sz="1600">
                <a:latin typeface="Gill Sans MT" panose="020B0502020104020203" pitchFamily="34" charset="0"/>
              </a:rPr>
              <a:t>The above set of verification formulas will be extended when the low-level models are integrated</a:t>
            </a:r>
          </a:p>
        </p:txBody>
      </p:sp>
      <p:sp>
        <p:nvSpPr>
          <p:cNvPr id="18" name="TextBox 17">
            <a:extLst>
              <a:ext uri="{FF2B5EF4-FFF2-40B4-BE49-F238E27FC236}">
                <a16:creationId xmlns:a16="http://schemas.microsoft.com/office/drawing/2014/main" id="{C5BE51A0-150E-4FB1-AF21-0313E5AA6BBB}"/>
              </a:ext>
            </a:extLst>
          </p:cNvPr>
          <p:cNvSpPr txBox="1"/>
          <p:nvPr/>
        </p:nvSpPr>
        <p:spPr>
          <a:xfrm>
            <a:off x="905800" y="5324597"/>
            <a:ext cx="4304375" cy="584775"/>
          </a:xfrm>
          <a:prstGeom prst="rect">
            <a:avLst/>
          </a:prstGeom>
          <a:noFill/>
        </p:spPr>
        <p:txBody>
          <a:bodyPr wrap="square" rtlCol="0">
            <a:spAutoFit/>
          </a:bodyPr>
          <a:lstStyle/>
          <a:p>
            <a:r>
              <a:rPr lang="en-IN" sz="1600">
                <a:solidFill>
                  <a:schemeClr val="accent1">
                    <a:lumMod val="75000"/>
                  </a:schemeClr>
                </a:solidFill>
                <a:latin typeface="Gill Sans MT" panose="020B0502020104020203" pitchFamily="34" charset="0"/>
              </a:rPr>
              <a:t>Liveness</a:t>
            </a:r>
          </a:p>
          <a:p>
            <a:r>
              <a:rPr lang="en-IN" sz="1600">
                <a:latin typeface="Gill Sans MT" panose="020B0502020104020203" pitchFamily="34" charset="0"/>
              </a:rPr>
              <a:t>Process.OS_SystemCall </a:t>
            </a:r>
            <a:r>
              <a:rPr lang="en-IN" sz="1600">
                <a:latin typeface="Gill Sans MT" panose="020B0502020104020203" pitchFamily="34" charset="0"/>
                <a:sym typeface="Wingdings" panose="05000000000000000000" pitchFamily="2" charset="2"/>
              </a:rPr>
              <a:t> Process.t_Init_Loc </a:t>
            </a:r>
            <a:endParaRPr lang="en-IN" sz="1600">
              <a:latin typeface="Gill Sans MT" panose="020B0502020104020203" pitchFamily="34" charset="0"/>
            </a:endParaRPr>
          </a:p>
        </p:txBody>
      </p:sp>
      <p:sp>
        <p:nvSpPr>
          <p:cNvPr id="19" name="TextBox 18">
            <a:extLst>
              <a:ext uri="{FF2B5EF4-FFF2-40B4-BE49-F238E27FC236}">
                <a16:creationId xmlns:a16="http://schemas.microsoft.com/office/drawing/2014/main" id="{197FE90E-0BDE-4C00-9E43-DF170EF197F2}"/>
              </a:ext>
            </a:extLst>
          </p:cNvPr>
          <p:cNvSpPr txBox="1"/>
          <p:nvPr/>
        </p:nvSpPr>
        <p:spPr>
          <a:xfrm>
            <a:off x="6096001" y="5353476"/>
            <a:ext cx="1733550" cy="584775"/>
          </a:xfrm>
          <a:prstGeom prst="rect">
            <a:avLst/>
          </a:prstGeom>
          <a:noFill/>
        </p:spPr>
        <p:txBody>
          <a:bodyPr wrap="square" rtlCol="0">
            <a:spAutoFit/>
          </a:bodyPr>
          <a:lstStyle/>
          <a:p>
            <a:r>
              <a:rPr lang="en-IN" sz="1600">
                <a:solidFill>
                  <a:schemeClr val="accent1">
                    <a:lumMod val="75000"/>
                  </a:schemeClr>
                </a:solidFill>
                <a:latin typeface="Gill Sans MT" panose="020B0502020104020203" pitchFamily="34" charset="0"/>
              </a:rPr>
              <a:t>Safety</a:t>
            </a:r>
          </a:p>
          <a:p>
            <a:r>
              <a:rPr lang="en-IN" sz="1600">
                <a:latin typeface="Gill Sans MT" panose="020B0502020104020203" pitchFamily="34" charset="0"/>
              </a:rPr>
              <a:t>A[] not deadlock</a:t>
            </a:r>
          </a:p>
        </p:txBody>
      </p:sp>
      <p:sp>
        <p:nvSpPr>
          <p:cNvPr id="20" name="TextBox 19">
            <a:extLst>
              <a:ext uri="{FF2B5EF4-FFF2-40B4-BE49-F238E27FC236}">
                <a16:creationId xmlns:a16="http://schemas.microsoft.com/office/drawing/2014/main" id="{7AC46128-0BF3-4ADA-8F01-83550CBB2ED2}"/>
              </a:ext>
            </a:extLst>
          </p:cNvPr>
          <p:cNvSpPr txBox="1"/>
          <p:nvPr/>
        </p:nvSpPr>
        <p:spPr>
          <a:xfrm>
            <a:off x="8934450" y="5334704"/>
            <a:ext cx="2999317" cy="584775"/>
          </a:xfrm>
          <a:prstGeom prst="rect">
            <a:avLst/>
          </a:prstGeom>
          <a:noFill/>
        </p:spPr>
        <p:txBody>
          <a:bodyPr wrap="square" rtlCol="0">
            <a:spAutoFit/>
          </a:bodyPr>
          <a:lstStyle/>
          <a:p>
            <a:r>
              <a:rPr lang="en-IN" sz="1600">
                <a:solidFill>
                  <a:schemeClr val="accent1">
                    <a:lumMod val="75000"/>
                  </a:schemeClr>
                </a:solidFill>
                <a:latin typeface="Gill Sans MT" panose="020B0502020104020203" pitchFamily="34" charset="0"/>
              </a:rPr>
              <a:t>Reachability</a:t>
            </a:r>
          </a:p>
          <a:p>
            <a:r>
              <a:rPr lang="en-IN" sz="1600">
                <a:latin typeface="Gill Sans MT" panose="020B0502020104020203" pitchFamily="34" charset="0"/>
              </a:rPr>
              <a:t>E&lt;&gt; Process.RestoreContext</a:t>
            </a:r>
          </a:p>
        </p:txBody>
      </p:sp>
      <p:sp>
        <p:nvSpPr>
          <p:cNvPr id="21" name="TextBox 20">
            <a:extLst>
              <a:ext uri="{FF2B5EF4-FFF2-40B4-BE49-F238E27FC236}">
                <a16:creationId xmlns:a16="http://schemas.microsoft.com/office/drawing/2014/main" id="{8A685FA1-ABC6-446F-B5B3-A273A2C5FBAF}"/>
              </a:ext>
            </a:extLst>
          </p:cNvPr>
          <p:cNvSpPr txBox="1"/>
          <p:nvPr/>
        </p:nvSpPr>
        <p:spPr>
          <a:xfrm>
            <a:off x="905800" y="4947543"/>
            <a:ext cx="4304375" cy="369332"/>
          </a:xfrm>
          <a:prstGeom prst="rect">
            <a:avLst/>
          </a:prstGeom>
          <a:noFill/>
        </p:spPr>
        <p:txBody>
          <a:bodyPr wrap="square" rtlCol="0">
            <a:spAutoFit/>
          </a:bodyPr>
          <a:lstStyle/>
          <a:p>
            <a:r>
              <a:rPr lang="en-IN">
                <a:solidFill>
                  <a:srgbClr val="002060"/>
                </a:solidFill>
                <a:latin typeface="Gill Sans MT" panose="020B0502020104020203" pitchFamily="34" charset="0"/>
              </a:rPr>
              <a:t>Verification of Abstract Model</a:t>
            </a:r>
          </a:p>
        </p:txBody>
      </p:sp>
      <p:sp>
        <p:nvSpPr>
          <p:cNvPr id="24" name="TextBox 23">
            <a:extLst>
              <a:ext uri="{FF2B5EF4-FFF2-40B4-BE49-F238E27FC236}">
                <a16:creationId xmlns:a16="http://schemas.microsoft.com/office/drawing/2014/main" id="{6FA5A975-B8D2-4B55-AEDD-2335633BF559}"/>
              </a:ext>
            </a:extLst>
          </p:cNvPr>
          <p:cNvSpPr txBox="1"/>
          <p:nvPr/>
        </p:nvSpPr>
        <p:spPr>
          <a:xfrm>
            <a:off x="10944382" y="6160198"/>
            <a:ext cx="1358536" cy="307777"/>
          </a:xfrm>
          <a:prstGeom prst="rect">
            <a:avLst/>
          </a:prstGeom>
          <a:noFill/>
        </p:spPr>
        <p:txBody>
          <a:bodyPr wrap="square">
            <a:spAutoFit/>
          </a:bodyPr>
          <a:lstStyle/>
          <a:p>
            <a:r>
              <a:rPr lang="en-IN" sz="1400">
                <a:latin typeface="Gill Sans MT" panose="020B0502020104020203" pitchFamily="34" charset="0"/>
              </a:rPr>
              <a:t>Reference: </a:t>
            </a:r>
            <a:r>
              <a:rPr lang="en-IN" sz="1400">
                <a:latin typeface="Gill Sans MT" panose="020B0502020104020203" pitchFamily="34" charset="0"/>
                <a:hlinkClick r:id="" action="ppaction://noaction"/>
              </a:rPr>
              <a:t>[6]</a:t>
            </a:r>
            <a:endParaRPr lang="en-IN" sz="1400">
              <a:latin typeface="Gill Sans MT" panose="020B0502020104020203" pitchFamily="34" charset="0"/>
            </a:endParaRPr>
          </a:p>
        </p:txBody>
      </p:sp>
      <p:sp>
        <p:nvSpPr>
          <p:cNvPr id="14" name="Speech Bubble: Rectangle 13">
            <a:extLst>
              <a:ext uri="{FF2B5EF4-FFF2-40B4-BE49-F238E27FC236}">
                <a16:creationId xmlns:a16="http://schemas.microsoft.com/office/drawing/2014/main" id="{A0193AA2-02C7-4373-AB63-F9E84EF3E76F}"/>
              </a:ext>
            </a:extLst>
          </p:cNvPr>
          <p:cNvSpPr/>
          <p:nvPr/>
        </p:nvSpPr>
        <p:spPr>
          <a:xfrm>
            <a:off x="655686" y="1241490"/>
            <a:ext cx="1375243" cy="584776"/>
          </a:xfrm>
          <a:prstGeom prst="wedgeRectCallout">
            <a:avLst>
              <a:gd name="adj1" fmla="val 78222"/>
              <a:gd name="adj2" fmla="val 31633"/>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r>
              <a:rPr lang="en-IN" sz="1200">
                <a:solidFill>
                  <a:schemeClr val="tx1"/>
                </a:solidFill>
                <a:latin typeface="Gill Sans MT" panose="020B0502020104020203" pitchFamily="34" charset="0"/>
              </a:rPr>
              <a:t>UPPAAL Location</a:t>
            </a:r>
          </a:p>
        </p:txBody>
      </p:sp>
      <p:sp>
        <p:nvSpPr>
          <p:cNvPr id="15" name="Speech Bubble: Rectangle 14">
            <a:extLst>
              <a:ext uri="{FF2B5EF4-FFF2-40B4-BE49-F238E27FC236}">
                <a16:creationId xmlns:a16="http://schemas.microsoft.com/office/drawing/2014/main" id="{289F4B36-CE7B-4AC1-A784-3D9B5519319A}"/>
              </a:ext>
            </a:extLst>
          </p:cNvPr>
          <p:cNvSpPr/>
          <p:nvPr/>
        </p:nvSpPr>
        <p:spPr>
          <a:xfrm>
            <a:off x="9835149" y="3264049"/>
            <a:ext cx="1375243" cy="584776"/>
          </a:xfrm>
          <a:prstGeom prst="wedgeRectCallout">
            <a:avLst>
              <a:gd name="adj1" fmla="val -76454"/>
              <a:gd name="adj2" fmla="val -12808"/>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r>
              <a:rPr lang="en-IN" sz="1200">
                <a:solidFill>
                  <a:schemeClr val="tx1"/>
                </a:solidFill>
                <a:latin typeface="Gill Sans MT" panose="020B0502020104020203" pitchFamily="34" charset="0"/>
              </a:rPr>
              <a:t>UPPAAL Edge (Transition)</a:t>
            </a:r>
          </a:p>
        </p:txBody>
      </p:sp>
      <p:sp>
        <p:nvSpPr>
          <p:cNvPr id="23" name="Speech Bubble: Rectangle 22">
            <a:extLst>
              <a:ext uri="{FF2B5EF4-FFF2-40B4-BE49-F238E27FC236}">
                <a16:creationId xmlns:a16="http://schemas.microsoft.com/office/drawing/2014/main" id="{88DA7FA8-3A16-4896-9A2A-96019073E6FE}"/>
              </a:ext>
            </a:extLst>
          </p:cNvPr>
          <p:cNvSpPr/>
          <p:nvPr/>
        </p:nvSpPr>
        <p:spPr>
          <a:xfrm>
            <a:off x="4363536" y="2997466"/>
            <a:ext cx="1375243" cy="584776"/>
          </a:xfrm>
          <a:prstGeom prst="wedgeRectCallout">
            <a:avLst>
              <a:gd name="adj1" fmla="val -51258"/>
              <a:gd name="adj2" fmla="val 82658"/>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r>
              <a:rPr lang="en-IN" sz="1200">
                <a:solidFill>
                  <a:schemeClr val="tx1"/>
                </a:solidFill>
                <a:latin typeface="Gill Sans MT" panose="020B0502020104020203" pitchFamily="34" charset="0"/>
              </a:rPr>
              <a:t>Call to Instruction sequence model</a:t>
            </a:r>
          </a:p>
        </p:txBody>
      </p:sp>
      <p:sp>
        <p:nvSpPr>
          <p:cNvPr id="25" name="Speech Bubble: Rectangle 24">
            <a:extLst>
              <a:ext uri="{FF2B5EF4-FFF2-40B4-BE49-F238E27FC236}">
                <a16:creationId xmlns:a16="http://schemas.microsoft.com/office/drawing/2014/main" id="{2F689EEC-2F2E-4419-9B4A-A58B573A985D}"/>
              </a:ext>
            </a:extLst>
          </p:cNvPr>
          <p:cNvSpPr/>
          <p:nvPr/>
        </p:nvSpPr>
        <p:spPr>
          <a:xfrm>
            <a:off x="815894" y="3270388"/>
            <a:ext cx="1375243" cy="584776"/>
          </a:xfrm>
          <a:prstGeom prst="wedgeRectCallout">
            <a:avLst>
              <a:gd name="adj1" fmla="val 78223"/>
              <a:gd name="adj2" fmla="val -1287"/>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r>
              <a:rPr lang="en-IN" sz="1200">
                <a:solidFill>
                  <a:schemeClr val="tx1"/>
                </a:solidFill>
                <a:latin typeface="Gill Sans MT" panose="020B0502020104020203" pitchFamily="34" charset="0"/>
              </a:rPr>
              <a:t>Transition for verification purpose</a:t>
            </a:r>
          </a:p>
        </p:txBody>
      </p:sp>
      <p:sp>
        <p:nvSpPr>
          <p:cNvPr id="26" name="Speech Bubble: Rectangle 25">
            <a:extLst>
              <a:ext uri="{FF2B5EF4-FFF2-40B4-BE49-F238E27FC236}">
                <a16:creationId xmlns:a16="http://schemas.microsoft.com/office/drawing/2014/main" id="{436E17DC-1198-4911-8E6E-7E3C2B71B0C6}"/>
              </a:ext>
            </a:extLst>
          </p:cNvPr>
          <p:cNvSpPr/>
          <p:nvPr/>
        </p:nvSpPr>
        <p:spPr>
          <a:xfrm>
            <a:off x="10026317" y="1241490"/>
            <a:ext cx="1375243" cy="584776"/>
          </a:xfrm>
          <a:prstGeom prst="wedgeRectCallout">
            <a:avLst>
              <a:gd name="adj1" fmla="val -79253"/>
              <a:gd name="adj2" fmla="val 28341"/>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r>
              <a:rPr lang="en-IN" sz="1200">
                <a:solidFill>
                  <a:schemeClr val="tx1"/>
                </a:solidFill>
                <a:latin typeface="Gill Sans MT" panose="020B0502020104020203" pitchFamily="34" charset="0"/>
              </a:rPr>
              <a:t>Location for verification purpose</a:t>
            </a:r>
          </a:p>
        </p:txBody>
      </p:sp>
      <p:sp>
        <p:nvSpPr>
          <p:cNvPr id="27" name="Speech Bubble: Rectangle 26">
            <a:extLst>
              <a:ext uri="{FF2B5EF4-FFF2-40B4-BE49-F238E27FC236}">
                <a16:creationId xmlns:a16="http://schemas.microsoft.com/office/drawing/2014/main" id="{4FD90636-38D3-4D02-B627-68D7825D604D}"/>
              </a:ext>
            </a:extLst>
          </p:cNvPr>
          <p:cNvSpPr/>
          <p:nvPr/>
        </p:nvSpPr>
        <p:spPr>
          <a:xfrm>
            <a:off x="7911178" y="2995709"/>
            <a:ext cx="1375243" cy="584776"/>
          </a:xfrm>
          <a:prstGeom prst="wedgeRectCallout">
            <a:avLst>
              <a:gd name="adj1" fmla="val -69080"/>
              <a:gd name="adj2" fmla="val 34297"/>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r>
              <a:rPr lang="en-IN" sz="1200">
                <a:solidFill>
                  <a:schemeClr val="tx1"/>
                </a:solidFill>
                <a:latin typeface="Gill Sans MT" panose="020B0502020104020203" pitchFamily="34" charset="0"/>
              </a:rPr>
              <a:t>UPPAAL Clock for Timing verification</a:t>
            </a:r>
          </a:p>
        </p:txBody>
      </p:sp>
    </p:spTree>
    <p:extLst>
      <p:ext uri="{BB962C8B-B14F-4D97-AF65-F5344CB8AC3E}">
        <p14:creationId xmlns:p14="http://schemas.microsoft.com/office/powerpoint/2010/main" val="242692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4" grpId="0"/>
      <p:bldP spid="14" grpId="0" animBg="1"/>
      <p:bldP spid="15" grpId="0" animBg="1"/>
      <p:bldP spid="23" grpId="0" animBg="1"/>
      <p:bldP spid="25"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CD929F-D380-4B55-9B35-475F4BB9E524}"/>
              </a:ext>
            </a:extLst>
          </p:cNvPr>
          <p:cNvSpPr>
            <a:spLocks noGrp="1"/>
          </p:cNvSpPr>
          <p:nvPr>
            <p:ph type="sldNum" sz="quarter" idx="17"/>
          </p:nvPr>
        </p:nvSpPr>
        <p:spPr/>
        <p:txBody>
          <a:bodyPr/>
          <a:lstStyle/>
          <a:p>
            <a:pPr>
              <a:defRPr/>
            </a:pPr>
            <a:fld id="{E69778B3-A9BC-4D9F-B3F7-243D8C4A4EF6}" type="slidenum">
              <a:rPr lang="en-US" smtClean="0"/>
              <a:pPr>
                <a:defRPr/>
              </a:pPr>
              <a:t>5</a:t>
            </a:fld>
            <a:endParaRPr lang="en-US"/>
          </a:p>
        </p:txBody>
      </p:sp>
      <p:sp>
        <p:nvSpPr>
          <p:cNvPr id="9" name="Title 8">
            <a:extLst>
              <a:ext uri="{FF2B5EF4-FFF2-40B4-BE49-F238E27FC236}">
                <a16:creationId xmlns:a16="http://schemas.microsoft.com/office/drawing/2014/main" id="{5EB70A3F-D81C-49BF-8BF7-00C59734B4F2}"/>
              </a:ext>
            </a:extLst>
          </p:cNvPr>
          <p:cNvSpPr>
            <a:spLocks noGrp="1"/>
          </p:cNvSpPr>
          <p:nvPr>
            <p:ph type="title"/>
          </p:nvPr>
        </p:nvSpPr>
        <p:spPr/>
        <p:txBody>
          <a:bodyPr/>
          <a:lstStyle/>
          <a:p>
            <a:r>
              <a:rPr lang="en-IN" sz="2800"/>
              <a:t>How the micro-architectural analysis is performed with OTAWA?</a:t>
            </a:r>
          </a:p>
        </p:txBody>
      </p:sp>
      <p:sp>
        <p:nvSpPr>
          <p:cNvPr id="67" name="Inhaltsplatzhalter 8">
            <a:extLst>
              <a:ext uri="{FF2B5EF4-FFF2-40B4-BE49-F238E27FC236}">
                <a16:creationId xmlns:a16="http://schemas.microsoft.com/office/drawing/2014/main" id="{DB2DF3B8-D3DE-48EC-86BA-17EF6F7777B7}"/>
              </a:ext>
            </a:extLst>
          </p:cNvPr>
          <p:cNvSpPr>
            <a:spLocks noGrp="1"/>
          </p:cNvSpPr>
          <p:nvPr>
            <p:ph sz="quarter" idx="18"/>
          </p:nvPr>
        </p:nvSpPr>
        <p:spPr>
          <a:xfrm>
            <a:off x="739775" y="190500"/>
            <a:ext cx="9801225" cy="292100"/>
          </a:xfrm>
        </p:spPr>
        <p:txBody>
          <a:bodyPr/>
          <a:lstStyle/>
          <a:p>
            <a:r>
              <a:rPr lang="en-IN" sz="1600"/>
              <a:t>Formal Modeling and Verification of Low-Level OS Code using Abstract Interpretation</a:t>
            </a:r>
            <a:endParaRPr lang="en-IN" sz="1600">
              <a:solidFill>
                <a:srgbClr val="002060"/>
              </a:solidFill>
              <a:latin typeface="Gill Sans MT" panose="020B0502020104020203" pitchFamily="34" charset="0"/>
              <a:ea typeface="ＭＳ Ｐゴシック" charset="0"/>
            </a:endParaRPr>
          </a:p>
        </p:txBody>
      </p:sp>
      <p:sp>
        <p:nvSpPr>
          <p:cNvPr id="11" name="Rectangle 10">
            <a:extLst>
              <a:ext uri="{FF2B5EF4-FFF2-40B4-BE49-F238E27FC236}">
                <a16:creationId xmlns:a16="http://schemas.microsoft.com/office/drawing/2014/main" id="{13C61FA7-F385-453C-B743-7BA03677EC6D}"/>
              </a:ext>
            </a:extLst>
          </p:cNvPr>
          <p:cNvSpPr/>
          <p:nvPr/>
        </p:nvSpPr>
        <p:spPr>
          <a:xfrm>
            <a:off x="4934221" y="2405184"/>
            <a:ext cx="2016496" cy="6168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400">
                <a:latin typeface="Gill Sans MT" panose="020B0502020104020203" pitchFamily="34" charset="0"/>
              </a:rPr>
              <a:t>Program Analysis (CFG)</a:t>
            </a:r>
            <a:endParaRPr lang="en-IN" sz="1400">
              <a:solidFill>
                <a:schemeClr val="tx1"/>
              </a:solidFill>
              <a:latin typeface="Gill Sans MT" panose="020B0502020104020203" pitchFamily="34" charset="0"/>
              <a:ea typeface="ＭＳ Ｐゴシック" panose="020B0600070205080204" pitchFamily="34" charset="-128"/>
            </a:endParaRPr>
          </a:p>
        </p:txBody>
      </p:sp>
      <p:sp>
        <p:nvSpPr>
          <p:cNvPr id="13" name="Rectangle 12">
            <a:extLst>
              <a:ext uri="{FF2B5EF4-FFF2-40B4-BE49-F238E27FC236}">
                <a16:creationId xmlns:a16="http://schemas.microsoft.com/office/drawing/2014/main" id="{7BC9AA5F-04A3-4543-9A90-846610ACD0AC}"/>
              </a:ext>
            </a:extLst>
          </p:cNvPr>
          <p:cNvSpPr/>
          <p:nvPr/>
        </p:nvSpPr>
        <p:spPr>
          <a:xfrm>
            <a:off x="4938015" y="3561623"/>
            <a:ext cx="2016496" cy="6168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400">
                <a:solidFill>
                  <a:schemeClr val="tx1"/>
                </a:solidFill>
                <a:latin typeface="Gill Sans MT" panose="020B0502020104020203" pitchFamily="34" charset="0"/>
                <a:ea typeface="ＭＳ Ｐゴシック" panose="020B0600070205080204" pitchFamily="34" charset="-128"/>
              </a:rPr>
              <a:t>Timing Analysis</a:t>
            </a:r>
            <a:endParaRPr lang="en-IN" sz="1400">
              <a:solidFill>
                <a:schemeClr val="tx1"/>
              </a:solidFill>
              <a:latin typeface="Gill Sans MT" panose="020B0502020104020203" pitchFamily="34" charset="0"/>
              <a:ea typeface="ＭＳ Ｐゴシック" panose="020B0600070205080204" pitchFamily="34" charset="-128"/>
            </a:endParaRPr>
          </a:p>
        </p:txBody>
      </p:sp>
      <p:sp>
        <p:nvSpPr>
          <p:cNvPr id="22" name="Rectangle 21">
            <a:extLst>
              <a:ext uri="{FF2B5EF4-FFF2-40B4-BE49-F238E27FC236}">
                <a16:creationId xmlns:a16="http://schemas.microsoft.com/office/drawing/2014/main" id="{645E9ECF-4867-4534-8C43-8BB60945793D}"/>
              </a:ext>
            </a:extLst>
          </p:cNvPr>
          <p:cNvSpPr/>
          <p:nvPr/>
        </p:nvSpPr>
        <p:spPr>
          <a:xfrm>
            <a:off x="4938015" y="4748948"/>
            <a:ext cx="2016496" cy="6168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sz="1400">
                <a:solidFill>
                  <a:schemeClr val="tx1"/>
                </a:solidFill>
                <a:latin typeface="Gill Sans MT" panose="020B0502020104020203" pitchFamily="34" charset="0"/>
                <a:ea typeface="ＭＳ Ｐゴシック" panose="020B0600070205080204" pitchFamily="34" charset="-128"/>
              </a:rPr>
              <a:t>WCET Computation</a:t>
            </a:r>
            <a:endParaRPr lang="en-IN" sz="1400">
              <a:solidFill>
                <a:schemeClr val="tx1"/>
              </a:solidFill>
              <a:latin typeface="Gill Sans MT" panose="020B0502020104020203" pitchFamily="34" charset="0"/>
              <a:ea typeface="ＭＳ Ｐゴシック" panose="020B0600070205080204" pitchFamily="34" charset="-128"/>
            </a:endParaRPr>
          </a:p>
        </p:txBody>
      </p:sp>
      <p:cxnSp>
        <p:nvCxnSpPr>
          <p:cNvPr id="41" name="Straight Arrow Connector 40">
            <a:extLst>
              <a:ext uri="{FF2B5EF4-FFF2-40B4-BE49-F238E27FC236}">
                <a16:creationId xmlns:a16="http://schemas.microsoft.com/office/drawing/2014/main" id="{E34C980D-FE20-485B-A02D-37A5E5DAE63F}"/>
              </a:ext>
            </a:extLst>
          </p:cNvPr>
          <p:cNvCxnSpPr>
            <a:cxnSpLocks/>
            <a:stCxn id="13" idx="2"/>
            <a:endCxn id="22" idx="0"/>
          </p:cNvCxnSpPr>
          <p:nvPr/>
        </p:nvCxnSpPr>
        <p:spPr>
          <a:xfrm>
            <a:off x="5946263" y="4178510"/>
            <a:ext cx="0" cy="570438"/>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4" name="Rectangle 43">
            <a:extLst>
              <a:ext uri="{FF2B5EF4-FFF2-40B4-BE49-F238E27FC236}">
                <a16:creationId xmlns:a16="http://schemas.microsoft.com/office/drawing/2014/main" id="{743F1F1C-FDC2-418B-A565-C70811D78DD8}"/>
              </a:ext>
            </a:extLst>
          </p:cNvPr>
          <p:cNvSpPr/>
          <p:nvPr/>
        </p:nvSpPr>
        <p:spPr>
          <a:xfrm>
            <a:off x="2440388" y="4180516"/>
            <a:ext cx="2016495" cy="616887"/>
          </a:xfrm>
          <a:prstGeom prst="rect">
            <a:avLst/>
          </a:prstGeom>
          <a:ln w="19050">
            <a:solidFill>
              <a:schemeClr val="accent3">
                <a:lumMod val="75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1200">
                <a:latin typeface="Gill Sans MT" panose="020B0502020104020203" pitchFamily="34" charset="0"/>
              </a:rPr>
              <a:t>CLP Invariants</a:t>
            </a:r>
            <a:endParaRPr lang="en-IN" sz="1200">
              <a:latin typeface="Gill Sans MT" panose="020B0502020104020203" pitchFamily="34" charset="0"/>
            </a:endParaRPr>
          </a:p>
        </p:txBody>
      </p:sp>
      <p:sp>
        <p:nvSpPr>
          <p:cNvPr id="47" name="Rectangle 46">
            <a:extLst>
              <a:ext uri="{FF2B5EF4-FFF2-40B4-BE49-F238E27FC236}">
                <a16:creationId xmlns:a16="http://schemas.microsoft.com/office/drawing/2014/main" id="{483F9E59-2723-454D-B7C6-02490E1C06C2}"/>
              </a:ext>
            </a:extLst>
          </p:cNvPr>
          <p:cNvSpPr/>
          <p:nvPr/>
        </p:nvSpPr>
        <p:spPr>
          <a:xfrm>
            <a:off x="2440389" y="2947433"/>
            <a:ext cx="2016495" cy="616887"/>
          </a:xfrm>
          <a:prstGeom prst="rect">
            <a:avLst/>
          </a:prstGeom>
          <a:ln w="19050">
            <a:solidFill>
              <a:schemeClr val="accent3">
                <a:lumMod val="75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1200">
                <a:latin typeface="Gill Sans MT" panose="020B0502020104020203" pitchFamily="34" charset="0"/>
              </a:rPr>
              <a:t>Flow Fact Info</a:t>
            </a:r>
            <a:endParaRPr lang="en-IN" sz="1200">
              <a:latin typeface="Gill Sans MT" panose="020B0502020104020203" pitchFamily="34" charset="0"/>
            </a:endParaRPr>
          </a:p>
        </p:txBody>
      </p:sp>
      <p:sp>
        <p:nvSpPr>
          <p:cNvPr id="59" name="Rectangle 58">
            <a:extLst>
              <a:ext uri="{FF2B5EF4-FFF2-40B4-BE49-F238E27FC236}">
                <a16:creationId xmlns:a16="http://schemas.microsoft.com/office/drawing/2014/main" id="{5452BE11-DC84-4C44-9280-E67E14F21C31}"/>
              </a:ext>
            </a:extLst>
          </p:cNvPr>
          <p:cNvSpPr/>
          <p:nvPr/>
        </p:nvSpPr>
        <p:spPr>
          <a:xfrm>
            <a:off x="6336998" y="5776349"/>
            <a:ext cx="2016495" cy="616887"/>
          </a:xfrm>
          <a:prstGeom prst="rect">
            <a:avLst/>
          </a:prstGeom>
          <a:ln w="19050">
            <a:solidFill>
              <a:schemeClr val="accent6">
                <a:lumMod val="75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1200">
                <a:latin typeface="Gill Sans MT" panose="020B0502020104020203" pitchFamily="34" charset="0"/>
              </a:rPr>
              <a:t>WCET Information</a:t>
            </a:r>
            <a:endParaRPr lang="en-IN" sz="1200">
              <a:latin typeface="Gill Sans MT" panose="020B0502020104020203" pitchFamily="34" charset="0"/>
            </a:endParaRPr>
          </a:p>
        </p:txBody>
      </p:sp>
      <p:sp>
        <p:nvSpPr>
          <p:cNvPr id="60" name="Rectangle 59">
            <a:extLst>
              <a:ext uri="{FF2B5EF4-FFF2-40B4-BE49-F238E27FC236}">
                <a16:creationId xmlns:a16="http://schemas.microsoft.com/office/drawing/2014/main" id="{2901BCD2-D10F-4E4F-90F0-25C276AC4036}"/>
              </a:ext>
            </a:extLst>
          </p:cNvPr>
          <p:cNvSpPr/>
          <p:nvPr/>
        </p:nvSpPr>
        <p:spPr>
          <a:xfrm>
            <a:off x="3623892" y="5795348"/>
            <a:ext cx="2016495" cy="616887"/>
          </a:xfrm>
          <a:prstGeom prst="rect">
            <a:avLst/>
          </a:prstGeom>
          <a:ln w="19050">
            <a:solidFill>
              <a:schemeClr val="accent6">
                <a:lumMod val="75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1200">
                <a:latin typeface="Gill Sans MT" panose="020B0502020104020203" pitchFamily="34" charset="0"/>
              </a:rPr>
              <a:t>Xgraphs</a:t>
            </a:r>
          </a:p>
          <a:p>
            <a:pPr algn="ctr"/>
            <a:r>
              <a:rPr lang="de-DE" sz="1200">
                <a:solidFill>
                  <a:schemeClr val="tx1"/>
                </a:solidFill>
                <a:latin typeface="Gill Sans MT" panose="020B0502020104020203" pitchFamily="34" charset="0"/>
                <a:ea typeface="ＭＳ Ｐゴシック" panose="020B0600070205080204" pitchFamily="34" charset="-128"/>
              </a:rPr>
              <a:t>(Time information for every Instr.)</a:t>
            </a:r>
            <a:endParaRPr lang="en-IN" sz="1200">
              <a:solidFill>
                <a:schemeClr val="tx1"/>
              </a:solidFill>
              <a:latin typeface="Gill Sans MT" panose="020B0502020104020203" pitchFamily="34" charset="0"/>
              <a:ea typeface="ＭＳ Ｐゴシック" panose="020B0600070205080204" pitchFamily="34" charset="-128"/>
            </a:endParaRPr>
          </a:p>
        </p:txBody>
      </p:sp>
      <p:grpSp>
        <p:nvGrpSpPr>
          <p:cNvPr id="95" name="Group 94">
            <a:extLst>
              <a:ext uri="{FF2B5EF4-FFF2-40B4-BE49-F238E27FC236}">
                <a16:creationId xmlns:a16="http://schemas.microsoft.com/office/drawing/2014/main" id="{9E536AB7-DA5A-4BCC-9950-EC8E0CBF474D}"/>
              </a:ext>
            </a:extLst>
          </p:cNvPr>
          <p:cNvGrpSpPr/>
          <p:nvPr/>
        </p:nvGrpSpPr>
        <p:grpSpPr>
          <a:xfrm>
            <a:off x="2440389" y="1326386"/>
            <a:ext cx="7004159" cy="617842"/>
            <a:chOff x="2440389" y="1326386"/>
            <a:chExt cx="7004159" cy="617842"/>
          </a:xfrm>
        </p:grpSpPr>
        <p:sp>
          <p:nvSpPr>
            <p:cNvPr id="50" name="Rectangle 49">
              <a:extLst>
                <a:ext uri="{FF2B5EF4-FFF2-40B4-BE49-F238E27FC236}">
                  <a16:creationId xmlns:a16="http://schemas.microsoft.com/office/drawing/2014/main" id="{A85DCC41-0119-4C15-9E6B-7BF51C32C431}"/>
                </a:ext>
              </a:extLst>
            </p:cNvPr>
            <p:cNvSpPr/>
            <p:nvPr/>
          </p:nvSpPr>
          <p:spPr>
            <a:xfrm>
              <a:off x="2440389" y="1326386"/>
              <a:ext cx="2016495" cy="616887"/>
            </a:xfrm>
            <a:prstGeom prst="rect">
              <a:avLst/>
            </a:prstGeom>
            <a:ln w="19050">
              <a:solidFill>
                <a:schemeClr val="accent3">
                  <a:lumMod val="75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1200">
                  <a:latin typeface="Gill Sans MT" panose="020B0502020104020203" pitchFamily="34" charset="0"/>
                </a:rPr>
                <a:t>WCET Script</a:t>
              </a:r>
              <a:endParaRPr lang="en-IN" sz="1200">
                <a:latin typeface="Gill Sans MT" panose="020B0502020104020203" pitchFamily="34" charset="0"/>
              </a:endParaRPr>
            </a:p>
          </p:txBody>
        </p:sp>
        <p:sp>
          <p:nvSpPr>
            <p:cNvPr id="57" name="Rectangle 56">
              <a:extLst>
                <a:ext uri="{FF2B5EF4-FFF2-40B4-BE49-F238E27FC236}">
                  <a16:creationId xmlns:a16="http://schemas.microsoft.com/office/drawing/2014/main" id="{835C9D68-60F5-4E60-9102-5F3A59BC2558}"/>
                </a:ext>
              </a:extLst>
            </p:cNvPr>
            <p:cNvSpPr/>
            <p:nvPr/>
          </p:nvSpPr>
          <p:spPr>
            <a:xfrm>
              <a:off x="7428053" y="1327340"/>
              <a:ext cx="2016495" cy="616887"/>
            </a:xfrm>
            <a:prstGeom prst="rect">
              <a:avLst/>
            </a:prstGeom>
            <a:ln w="19050">
              <a:solidFill>
                <a:schemeClr val="accent3">
                  <a:lumMod val="75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1200">
                  <a:latin typeface="Gill Sans MT" panose="020B0502020104020203" pitchFamily="34" charset="0"/>
                </a:rPr>
                <a:t>HW / ISA Info.</a:t>
              </a:r>
            </a:p>
            <a:p>
              <a:pPr algn="ctr"/>
              <a:r>
                <a:rPr lang="de-DE" sz="1200">
                  <a:latin typeface="Gill Sans MT" panose="020B0502020104020203" pitchFamily="34" charset="0"/>
                </a:rPr>
                <a:t>(XML, SimNML)</a:t>
              </a:r>
              <a:endParaRPr lang="en-IN" sz="1200">
                <a:latin typeface="Gill Sans MT" panose="020B0502020104020203" pitchFamily="34" charset="0"/>
              </a:endParaRPr>
            </a:p>
          </p:txBody>
        </p:sp>
        <p:sp>
          <p:nvSpPr>
            <p:cNvPr id="71" name="Rectangle 70">
              <a:extLst>
                <a:ext uri="{FF2B5EF4-FFF2-40B4-BE49-F238E27FC236}">
                  <a16:creationId xmlns:a16="http://schemas.microsoft.com/office/drawing/2014/main" id="{EF050DDF-058E-404B-BF97-B88CEDC8CF33}"/>
                </a:ext>
              </a:extLst>
            </p:cNvPr>
            <p:cNvSpPr/>
            <p:nvPr/>
          </p:nvSpPr>
          <p:spPr>
            <a:xfrm>
              <a:off x="4934221" y="1327341"/>
              <a:ext cx="2016495" cy="616887"/>
            </a:xfrm>
            <a:prstGeom prst="rect">
              <a:avLst/>
            </a:prstGeom>
            <a:ln w="19050">
              <a:solidFill>
                <a:schemeClr val="accent3">
                  <a:lumMod val="75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1200">
                  <a:latin typeface="Gill Sans MT" panose="020B0502020104020203" pitchFamily="34" charset="0"/>
                </a:rPr>
                <a:t>Low-level OS Code</a:t>
              </a:r>
            </a:p>
            <a:p>
              <a:pPr algn="ctr"/>
              <a:r>
                <a:rPr lang="de-DE" sz="1200">
                  <a:latin typeface="Gill Sans MT" panose="020B0502020104020203" pitchFamily="34" charset="0"/>
                </a:rPr>
                <a:t>(.elf)</a:t>
              </a:r>
              <a:endParaRPr lang="en-IN" sz="1200">
                <a:latin typeface="Gill Sans MT" panose="020B0502020104020203" pitchFamily="34" charset="0"/>
              </a:endParaRPr>
            </a:p>
          </p:txBody>
        </p:sp>
      </p:grpSp>
      <p:cxnSp>
        <p:nvCxnSpPr>
          <p:cNvPr id="73" name="Straight Arrow Connector 72">
            <a:extLst>
              <a:ext uri="{FF2B5EF4-FFF2-40B4-BE49-F238E27FC236}">
                <a16:creationId xmlns:a16="http://schemas.microsoft.com/office/drawing/2014/main" id="{D434F2F8-F85D-4F79-8BF1-C93A35579018}"/>
              </a:ext>
            </a:extLst>
          </p:cNvPr>
          <p:cNvCxnSpPr>
            <a:stCxn id="11" idx="2"/>
            <a:endCxn id="13" idx="0"/>
          </p:cNvCxnSpPr>
          <p:nvPr/>
        </p:nvCxnSpPr>
        <p:spPr>
          <a:xfrm>
            <a:off x="5942469" y="3022071"/>
            <a:ext cx="3794" cy="539552"/>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5" name="Connector: Elbow 74">
            <a:extLst>
              <a:ext uri="{FF2B5EF4-FFF2-40B4-BE49-F238E27FC236}">
                <a16:creationId xmlns:a16="http://schemas.microsoft.com/office/drawing/2014/main" id="{E710D792-AE37-4E3A-8692-5CBB5661C228}"/>
              </a:ext>
            </a:extLst>
          </p:cNvPr>
          <p:cNvCxnSpPr>
            <a:stCxn id="50" idx="2"/>
            <a:endCxn id="11" idx="0"/>
          </p:cNvCxnSpPr>
          <p:nvPr/>
        </p:nvCxnSpPr>
        <p:spPr>
          <a:xfrm rot="16200000" flipH="1">
            <a:off x="4464598" y="927312"/>
            <a:ext cx="461911" cy="2493832"/>
          </a:xfrm>
          <a:prstGeom prst="bentConnector3">
            <a:avLst/>
          </a:prstGeom>
          <a:ln w="19050" cap="flat" cmpd="sng" algn="ctr">
            <a:solidFill>
              <a:schemeClr val="accent3">
                <a:lumMod val="75000"/>
              </a:schemeClr>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7" name="Connector: Elbow 76">
            <a:extLst>
              <a:ext uri="{FF2B5EF4-FFF2-40B4-BE49-F238E27FC236}">
                <a16:creationId xmlns:a16="http://schemas.microsoft.com/office/drawing/2014/main" id="{614AE5D3-BF7F-4F30-8167-DB8E85E94332}"/>
              </a:ext>
            </a:extLst>
          </p:cNvPr>
          <p:cNvCxnSpPr>
            <a:stCxn id="57" idx="2"/>
            <a:endCxn id="11" idx="0"/>
          </p:cNvCxnSpPr>
          <p:nvPr/>
        </p:nvCxnSpPr>
        <p:spPr>
          <a:xfrm rot="5400000">
            <a:off x="6958907" y="927789"/>
            <a:ext cx="460957" cy="2493832"/>
          </a:xfrm>
          <a:prstGeom prst="bentConnector3">
            <a:avLst/>
          </a:prstGeom>
          <a:ln w="19050" cap="flat" cmpd="sng" algn="ctr">
            <a:solidFill>
              <a:schemeClr val="accent3">
                <a:lumMod val="75000"/>
              </a:schemeClr>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9" name="Straight Arrow Connector 78">
            <a:extLst>
              <a:ext uri="{FF2B5EF4-FFF2-40B4-BE49-F238E27FC236}">
                <a16:creationId xmlns:a16="http://schemas.microsoft.com/office/drawing/2014/main" id="{310865BA-92AD-4F96-9644-787E3FA96D84}"/>
              </a:ext>
            </a:extLst>
          </p:cNvPr>
          <p:cNvCxnSpPr>
            <a:stCxn id="71" idx="2"/>
            <a:endCxn id="11" idx="0"/>
          </p:cNvCxnSpPr>
          <p:nvPr/>
        </p:nvCxnSpPr>
        <p:spPr>
          <a:xfrm>
            <a:off x="5942469" y="1944228"/>
            <a:ext cx="0" cy="460956"/>
          </a:xfrm>
          <a:prstGeom prst="straightConnector1">
            <a:avLst/>
          </a:prstGeom>
          <a:ln w="19050" cap="flat" cmpd="sng" algn="ctr">
            <a:solidFill>
              <a:schemeClr val="accent3">
                <a:lumMod val="75000"/>
              </a:schemeClr>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1" name="Connector: Elbow 80">
            <a:extLst>
              <a:ext uri="{FF2B5EF4-FFF2-40B4-BE49-F238E27FC236}">
                <a16:creationId xmlns:a16="http://schemas.microsoft.com/office/drawing/2014/main" id="{0F1CF1ED-94E2-49CA-8F4B-C272AEE92CC9}"/>
              </a:ext>
            </a:extLst>
          </p:cNvPr>
          <p:cNvCxnSpPr>
            <a:stCxn id="47" idx="3"/>
            <a:endCxn id="13" idx="1"/>
          </p:cNvCxnSpPr>
          <p:nvPr/>
        </p:nvCxnSpPr>
        <p:spPr>
          <a:xfrm>
            <a:off x="4456884" y="3255877"/>
            <a:ext cx="481131" cy="614190"/>
          </a:xfrm>
          <a:prstGeom prst="bentConnector3">
            <a:avLst/>
          </a:prstGeom>
          <a:ln w="19050" cap="flat" cmpd="sng" algn="ctr">
            <a:solidFill>
              <a:schemeClr val="accent3">
                <a:lumMod val="75000"/>
              </a:schemeClr>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3" name="Connector: Elbow 82">
            <a:extLst>
              <a:ext uri="{FF2B5EF4-FFF2-40B4-BE49-F238E27FC236}">
                <a16:creationId xmlns:a16="http://schemas.microsoft.com/office/drawing/2014/main" id="{6A1DF5EF-C4D8-4617-9544-12E2EAD11127}"/>
              </a:ext>
            </a:extLst>
          </p:cNvPr>
          <p:cNvCxnSpPr>
            <a:stCxn id="44" idx="3"/>
            <a:endCxn id="13" idx="1"/>
          </p:cNvCxnSpPr>
          <p:nvPr/>
        </p:nvCxnSpPr>
        <p:spPr>
          <a:xfrm flipV="1">
            <a:off x="4456883" y="3870067"/>
            <a:ext cx="481132" cy="618893"/>
          </a:xfrm>
          <a:prstGeom prst="bentConnector3">
            <a:avLst/>
          </a:prstGeom>
          <a:ln w="19050" cap="flat" cmpd="sng" algn="ctr">
            <a:solidFill>
              <a:schemeClr val="accent3">
                <a:lumMod val="75000"/>
              </a:schemeClr>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5" name="Connector: Elbow 84">
            <a:extLst>
              <a:ext uri="{FF2B5EF4-FFF2-40B4-BE49-F238E27FC236}">
                <a16:creationId xmlns:a16="http://schemas.microsoft.com/office/drawing/2014/main" id="{2FE92E4F-A15F-4E89-99C4-BF62706F11B0}"/>
              </a:ext>
            </a:extLst>
          </p:cNvPr>
          <p:cNvCxnSpPr>
            <a:stCxn id="22" idx="2"/>
            <a:endCxn id="60" idx="0"/>
          </p:cNvCxnSpPr>
          <p:nvPr/>
        </p:nvCxnSpPr>
        <p:spPr>
          <a:xfrm rot="5400000">
            <a:off x="5074446" y="4923530"/>
            <a:ext cx="429513" cy="1314123"/>
          </a:xfrm>
          <a:prstGeom prst="bentConnector3">
            <a:avLst/>
          </a:prstGeom>
          <a:ln w="19050" cap="flat" cmpd="sng" algn="ctr">
            <a:solidFill>
              <a:schemeClr val="accent6">
                <a:lumMod val="75000"/>
              </a:schemeClr>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7" name="Connector: Elbow 86">
            <a:extLst>
              <a:ext uri="{FF2B5EF4-FFF2-40B4-BE49-F238E27FC236}">
                <a16:creationId xmlns:a16="http://schemas.microsoft.com/office/drawing/2014/main" id="{E25F580E-CD2C-47F7-9944-734AD800C293}"/>
              </a:ext>
            </a:extLst>
          </p:cNvPr>
          <p:cNvCxnSpPr>
            <a:stCxn id="22" idx="2"/>
            <a:endCxn id="59" idx="0"/>
          </p:cNvCxnSpPr>
          <p:nvPr/>
        </p:nvCxnSpPr>
        <p:spPr>
          <a:xfrm rot="16200000" flipH="1">
            <a:off x="6440497" y="4871600"/>
            <a:ext cx="410514" cy="1398983"/>
          </a:xfrm>
          <a:prstGeom prst="bentConnector3">
            <a:avLst/>
          </a:prstGeom>
          <a:ln w="19050" cap="flat" cmpd="sng" algn="ctr">
            <a:solidFill>
              <a:schemeClr val="accent6">
                <a:lumMod val="75000"/>
              </a:schemeClr>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88" name="Group 87">
            <a:extLst>
              <a:ext uri="{FF2B5EF4-FFF2-40B4-BE49-F238E27FC236}">
                <a16:creationId xmlns:a16="http://schemas.microsoft.com/office/drawing/2014/main" id="{2A0B9245-AF68-45DA-AE9C-2B9EA7F4759E}"/>
              </a:ext>
            </a:extLst>
          </p:cNvPr>
          <p:cNvGrpSpPr/>
          <p:nvPr/>
        </p:nvGrpSpPr>
        <p:grpSpPr>
          <a:xfrm>
            <a:off x="7364298" y="4547954"/>
            <a:ext cx="3404679" cy="887911"/>
            <a:chOff x="1132654" y="4165906"/>
            <a:chExt cx="3265606" cy="887911"/>
          </a:xfrm>
        </p:grpSpPr>
        <p:pic>
          <p:nvPicPr>
            <p:cNvPr id="90" name="Picture 89">
              <a:extLst>
                <a:ext uri="{FF2B5EF4-FFF2-40B4-BE49-F238E27FC236}">
                  <a16:creationId xmlns:a16="http://schemas.microsoft.com/office/drawing/2014/main" id="{E66E037C-4530-4F66-B4A0-96B50EEFB54C}"/>
                </a:ext>
              </a:extLst>
            </p:cNvPr>
            <p:cNvPicPr>
              <a:picLocks noChangeAspect="1"/>
            </p:cNvPicPr>
            <p:nvPr/>
          </p:nvPicPr>
          <p:blipFill>
            <a:blip r:embed="rId2"/>
            <a:stretch>
              <a:fillRect/>
            </a:stretch>
          </p:blipFill>
          <p:spPr>
            <a:xfrm>
              <a:off x="3262892" y="4360556"/>
              <a:ext cx="1135368" cy="456834"/>
            </a:xfrm>
            <a:prstGeom prst="rect">
              <a:avLst/>
            </a:prstGeom>
          </p:spPr>
        </p:pic>
        <p:sp>
          <p:nvSpPr>
            <p:cNvPr id="89" name="Speech Bubble: Rectangle 88">
              <a:extLst>
                <a:ext uri="{FF2B5EF4-FFF2-40B4-BE49-F238E27FC236}">
                  <a16:creationId xmlns:a16="http://schemas.microsoft.com/office/drawing/2014/main" id="{4B4D0277-1EF9-4909-8DB2-8EF66E44F902}"/>
                </a:ext>
              </a:extLst>
            </p:cNvPr>
            <p:cNvSpPr/>
            <p:nvPr/>
          </p:nvSpPr>
          <p:spPr>
            <a:xfrm>
              <a:off x="1132654" y="4165906"/>
              <a:ext cx="3265605" cy="887911"/>
            </a:xfrm>
            <a:prstGeom prst="wedgeRectCallout">
              <a:avLst>
                <a:gd name="adj1" fmla="val -62341"/>
                <a:gd name="adj2" fmla="val 20038"/>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endParaRPr lang="en-IN" sz="1200">
                <a:solidFill>
                  <a:schemeClr val="tx1"/>
                </a:solidFill>
                <a:latin typeface="Gill Sans MT" panose="020B0502020104020203" pitchFamily="34" charset="0"/>
              </a:endParaRPr>
            </a:p>
            <a:p>
              <a:endParaRPr lang="en-IN" sz="1200">
                <a:solidFill>
                  <a:schemeClr val="tx1"/>
                </a:solidFill>
                <a:latin typeface="Gill Sans MT" panose="020B0502020104020203" pitchFamily="34" charset="0"/>
              </a:endParaRPr>
            </a:p>
            <a:p>
              <a:endParaRPr lang="en-IN" sz="1200">
                <a:solidFill>
                  <a:schemeClr val="tx1"/>
                </a:solidFill>
                <a:latin typeface="Gill Sans MT" panose="020B0502020104020203" pitchFamily="34" charset="0"/>
              </a:endParaRPr>
            </a:p>
            <a:p>
              <a:r>
                <a:rPr lang="en-IN" sz="1200">
                  <a:solidFill>
                    <a:schemeClr val="tx1"/>
                  </a:solidFill>
                  <a:latin typeface="Gill Sans MT" panose="020B0502020104020203" pitchFamily="34" charset="0"/>
                </a:rPr>
                <a:t>Implicit Path Enumeration Technique</a:t>
              </a:r>
            </a:p>
            <a:p>
              <a:r>
                <a:rPr lang="en-IN" sz="1200">
                  <a:solidFill>
                    <a:schemeClr val="tx1"/>
                  </a:solidFill>
                  <a:latin typeface="Gill Sans MT" panose="020B0502020104020203" pitchFamily="34" charset="0"/>
                </a:rPr>
                <a:t>- Objective Function</a:t>
              </a:r>
            </a:p>
            <a:p>
              <a:r>
                <a:rPr lang="en-IN" sz="1200">
                  <a:solidFill>
                    <a:schemeClr val="tx1"/>
                  </a:solidFill>
                  <a:latin typeface="Gill Sans MT" panose="020B0502020104020203" pitchFamily="34" charset="0"/>
                </a:rPr>
                <a:t>- Constraints</a:t>
              </a:r>
            </a:p>
            <a:p>
              <a:r>
                <a:rPr lang="en-IN" sz="1200">
                  <a:solidFill>
                    <a:schemeClr val="tx1"/>
                  </a:solidFill>
                  <a:latin typeface="Gill Sans MT" panose="020B0502020104020203" pitchFamily="34" charset="0"/>
                </a:rPr>
                <a:t>- Solver (Integer Linear Programming)</a:t>
              </a:r>
            </a:p>
            <a:p>
              <a:endParaRPr lang="en-IN" sz="1200">
                <a:solidFill>
                  <a:schemeClr val="tx1"/>
                </a:solidFill>
                <a:latin typeface="Gill Sans MT" panose="020B0502020104020203" pitchFamily="34" charset="0"/>
              </a:endParaRPr>
            </a:p>
            <a:p>
              <a:endParaRPr lang="en-IN" sz="1200">
                <a:solidFill>
                  <a:schemeClr val="tx1"/>
                </a:solidFill>
                <a:latin typeface="Gill Sans MT" panose="020B0502020104020203" pitchFamily="34" charset="0"/>
              </a:endParaRPr>
            </a:p>
            <a:p>
              <a:endParaRPr lang="en-IN" sz="1200">
                <a:solidFill>
                  <a:schemeClr val="tx1"/>
                </a:solidFill>
                <a:latin typeface="Gill Sans MT" panose="020B0502020104020203" pitchFamily="34" charset="0"/>
              </a:endParaRPr>
            </a:p>
          </p:txBody>
        </p:sp>
      </p:grpSp>
      <p:sp>
        <p:nvSpPr>
          <p:cNvPr id="91" name="Speech Bubble: Rectangle 90">
            <a:extLst>
              <a:ext uri="{FF2B5EF4-FFF2-40B4-BE49-F238E27FC236}">
                <a16:creationId xmlns:a16="http://schemas.microsoft.com/office/drawing/2014/main" id="{F2711CA0-5221-43F4-B3C9-91B1FD4B6888}"/>
              </a:ext>
            </a:extLst>
          </p:cNvPr>
          <p:cNvSpPr/>
          <p:nvPr/>
        </p:nvSpPr>
        <p:spPr>
          <a:xfrm>
            <a:off x="7364293" y="4547955"/>
            <a:ext cx="3404684" cy="887911"/>
          </a:xfrm>
          <a:prstGeom prst="wedgeRectCallout">
            <a:avLst>
              <a:gd name="adj1" fmla="val -62049"/>
              <a:gd name="adj2" fmla="val 17892"/>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r>
              <a:rPr lang="en-IN" sz="1200">
                <a:solidFill>
                  <a:schemeClr val="tx1"/>
                </a:solidFill>
                <a:latin typeface="Gill Sans MT" panose="020B0502020104020203" pitchFamily="34" charset="0"/>
              </a:rPr>
              <a:t>WCET Computation Formula</a:t>
            </a:r>
          </a:p>
          <a:p>
            <a:r>
              <a:rPr lang="en-IN" sz="1200">
                <a:solidFill>
                  <a:schemeClr val="tx1"/>
                </a:solidFill>
                <a:latin typeface="Gill Sans MT" panose="020B0502020104020203" pitchFamily="34" charset="0"/>
              </a:rPr>
              <a:t>M</a:t>
            </a:r>
            <a:r>
              <a:rPr lang="en-IN" sz="1200" b="0" i="0" u="none" strike="noStrike" baseline="0">
                <a:solidFill>
                  <a:schemeClr val="tx1"/>
                </a:solidFill>
                <a:latin typeface="Gill Sans MT" panose="020B0502020104020203" pitchFamily="34" charset="0"/>
              </a:rPr>
              <a:t>ax T=</a:t>
            </a:r>
            <a:r>
              <a:rPr lang="en-IN" sz="1200" b="0" i="0" u="none" strike="noStrike" baseline="0">
                <a:solidFill>
                  <a:schemeClr val="tx1"/>
                </a:solidFill>
                <a:latin typeface="Matura MT Script Capitals" panose="03020802060602070202" pitchFamily="66" charset="0"/>
              </a:rPr>
              <a:t> ∑</a:t>
            </a:r>
            <a:r>
              <a:rPr lang="en-IN" sz="1200" b="0" i="0" u="none" strike="noStrike" baseline="0">
                <a:solidFill>
                  <a:schemeClr val="tx1"/>
                </a:solidFill>
                <a:latin typeface="Gill Sans MT" panose="020B0502020104020203" pitchFamily="34" charset="0"/>
              </a:rPr>
              <a:t> </a:t>
            </a:r>
            <a:r>
              <a:rPr lang="en-IN" sz="1200" b="0" i="0" u="none" strike="noStrike" baseline="0" err="1">
                <a:solidFill>
                  <a:schemeClr val="tx1"/>
                </a:solidFill>
                <a:latin typeface="Gill Sans MT" panose="020B0502020104020203" pitchFamily="34" charset="0"/>
              </a:rPr>
              <a:t>E</a:t>
            </a:r>
            <a:r>
              <a:rPr lang="en-IN" sz="1200" b="0" i="0" u="none" strike="noStrike" baseline="-25000" err="1">
                <a:solidFill>
                  <a:schemeClr val="tx1"/>
                </a:solidFill>
                <a:latin typeface="Gill Sans MT" panose="020B0502020104020203" pitchFamily="34" charset="0"/>
              </a:rPr>
              <a:t>i</a:t>
            </a:r>
            <a:r>
              <a:rPr lang="en-IN" sz="1200" b="0" i="0" u="none" strike="noStrike" baseline="-25000">
                <a:solidFill>
                  <a:schemeClr val="tx1"/>
                </a:solidFill>
                <a:latin typeface="Gill Sans MT" panose="020B0502020104020203" pitchFamily="34" charset="0"/>
              </a:rPr>
              <a:t> </a:t>
            </a:r>
            <a:r>
              <a:rPr lang="en-IN" sz="1200" b="0" i="0" u="none" strike="noStrike" baseline="0">
                <a:solidFill>
                  <a:schemeClr val="tx1"/>
                </a:solidFill>
                <a:latin typeface="Gill Sans MT" panose="020B0502020104020203" pitchFamily="34" charset="0"/>
              </a:rPr>
              <a:t>. C</a:t>
            </a:r>
            <a:r>
              <a:rPr lang="en-IN" sz="1200" b="0" i="0" u="none" strike="noStrike" baseline="-25000">
                <a:solidFill>
                  <a:schemeClr val="tx1"/>
                </a:solidFill>
                <a:latin typeface="Gill Sans MT" panose="020B0502020104020203" pitchFamily="34" charset="0"/>
              </a:rPr>
              <a:t>i</a:t>
            </a:r>
          </a:p>
          <a:p>
            <a:r>
              <a:rPr lang="en-IN" sz="1200">
                <a:solidFill>
                  <a:schemeClr val="tx1"/>
                </a:solidFill>
                <a:latin typeface="Gill Sans MT" panose="020B0502020104020203" pitchFamily="34" charset="0"/>
              </a:rPr>
              <a:t>E- Execution Time of Basic Block</a:t>
            </a:r>
          </a:p>
          <a:p>
            <a:r>
              <a:rPr lang="en-IN" sz="1200">
                <a:solidFill>
                  <a:schemeClr val="tx1"/>
                </a:solidFill>
                <a:latin typeface="Gill Sans MT" panose="020B0502020104020203" pitchFamily="34" charset="0"/>
              </a:rPr>
              <a:t>C – Execution Count of Basic Block</a:t>
            </a:r>
          </a:p>
        </p:txBody>
      </p:sp>
      <p:sp>
        <p:nvSpPr>
          <p:cNvPr id="92" name="Speech Bubble: Rectangle 91">
            <a:extLst>
              <a:ext uri="{FF2B5EF4-FFF2-40B4-BE49-F238E27FC236}">
                <a16:creationId xmlns:a16="http://schemas.microsoft.com/office/drawing/2014/main" id="{DAA88129-88C6-4ADB-8950-3EAAC3B16E1F}"/>
              </a:ext>
            </a:extLst>
          </p:cNvPr>
          <p:cNvSpPr/>
          <p:nvPr/>
        </p:nvSpPr>
        <p:spPr>
          <a:xfrm>
            <a:off x="7345246" y="3397104"/>
            <a:ext cx="3404684" cy="887911"/>
          </a:xfrm>
          <a:prstGeom prst="wedgeRectCallout">
            <a:avLst>
              <a:gd name="adj1" fmla="val -61757"/>
              <a:gd name="adj2" fmla="val 16819"/>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n-IN" sz="1200">
                <a:solidFill>
                  <a:schemeClr val="tx1"/>
                </a:solidFill>
                <a:latin typeface="Gill Sans MT" panose="020B0502020104020203" pitchFamily="34" charset="0"/>
              </a:rPr>
              <a:t>Timing Analysis: Cache, Branch Pred, Pipeline, etc.</a:t>
            </a:r>
          </a:p>
          <a:p>
            <a:pPr marL="171450" indent="-171450">
              <a:buFont typeface="Arial" panose="020B0604020202020204" pitchFamily="34" charset="0"/>
              <a:buChar char="•"/>
            </a:pPr>
            <a:r>
              <a:rPr lang="en-IN" sz="1200">
                <a:solidFill>
                  <a:schemeClr val="tx1"/>
                </a:solidFill>
                <a:latin typeface="Gill Sans MT" panose="020B0502020104020203" pitchFamily="34" charset="0"/>
              </a:rPr>
              <a:t>Results per Basic Block (BB) per Context:  Abstract CPU State (Constant / Range of Values)</a:t>
            </a:r>
          </a:p>
        </p:txBody>
      </p:sp>
      <p:sp>
        <p:nvSpPr>
          <p:cNvPr id="93" name="Speech Bubble: Rectangle 92">
            <a:extLst>
              <a:ext uri="{FF2B5EF4-FFF2-40B4-BE49-F238E27FC236}">
                <a16:creationId xmlns:a16="http://schemas.microsoft.com/office/drawing/2014/main" id="{863BF5C5-EB73-491E-B227-969C89C927CD}"/>
              </a:ext>
            </a:extLst>
          </p:cNvPr>
          <p:cNvSpPr/>
          <p:nvPr/>
        </p:nvSpPr>
        <p:spPr>
          <a:xfrm>
            <a:off x="7345246" y="2274872"/>
            <a:ext cx="3404684" cy="887911"/>
          </a:xfrm>
          <a:prstGeom prst="wedgeRectCallout">
            <a:avLst>
              <a:gd name="adj1" fmla="val -61757"/>
              <a:gd name="adj2" fmla="val 16819"/>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r>
              <a:rPr lang="en-IN" sz="1200">
                <a:solidFill>
                  <a:schemeClr val="tx1"/>
                </a:solidFill>
                <a:latin typeface="Gill Sans MT" panose="020B0502020104020203" pitchFamily="34" charset="0"/>
              </a:rPr>
              <a:t>Control Flow Graph (CFG), Loop Bound Analysis,  etc.</a:t>
            </a:r>
          </a:p>
        </p:txBody>
      </p:sp>
      <p:sp>
        <p:nvSpPr>
          <p:cNvPr id="96" name="TextBox 95">
            <a:extLst>
              <a:ext uri="{FF2B5EF4-FFF2-40B4-BE49-F238E27FC236}">
                <a16:creationId xmlns:a16="http://schemas.microsoft.com/office/drawing/2014/main" id="{54ABF2AB-1AF6-4FED-87A3-1744C467AF94}"/>
              </a:ext>
            </a:extLst>
          </p:cNvPr>
          <p:cNvSpPr txBox="1"/>
          <p:nvPr/>
        </p:nvSpPr>
        <p:spPr>
          <a:xfrm>
            <a:off x="10839607" y="6160198"/>
            <a:ext cx="1358536" cy="307777"/>
          </a:xfrm>
          <a:prstGeom prst="rect">
            <a:avLst/>
          </a:prstGeom>
          <a:noFill/>
        </p:spPr>
        <p:txBody>
          <a:bodyPr wrap="square">
            <a:spAutoFit/>
          </a:bodyPr>
          <a:lstStyle/>
          <a:p>
            <a:r>
              <a:rPr lang="en-IN" sz="1400">
                <a:latin typeface="Gill Sans MT" panose="020B0502020104020203" pitchFamily="34" charset="0"/>
              </a:rPr>
              <a:t>Reference: </a:t>
            </a:r>
            <a:r>
              <a:rPr lang="en-IN" sz="1400">
                <a:latin typeface="Gill Sans MT" panose="020B0502020104020203" pitchFamily="34" charset="0"/>
                <a:hlinkClick r:id="" action="ppaction://noaction"/>
              </a:rPr>
              <a:t>[3]</a:t>
            </a:r>
            <a:endParaRPr lang="en-IN" sz="1400">
              <a:latin typeface="Gill Sans MT" panose="020B0502020104020203" pitchFamily="34" charset="0"/>
            </a:endParaRPr>
          </a:p>
        </p:txBody>
      </p:sp>
      <p:grpSp>
        <p:nvGrpSpPr>
          <p:cNvPr id="102" name="Group 101">
            <a:extLst>
              <a:ext uri="{FF2B5EF4-FFF2-40B4-BE49-F238E27FC236}">
                <a16:creationId xmlns:a16="http://schemas.microsoft.com/office/drawing/2014/main" id="{D679E787-112E-4C44-A104-EECE78AF366E}"/>
              </a:ext>
            </a:extLst>
          </p:cNvPr>
          <p:cNvGrpSpPr/>
          <p:nvPr/>
        </p:nvGrpSpPr>
        <p:grpSpPr>
          <a:xfrm>
            <a:off x="10934745" y="5509043"/>
            <a:ext cx="1168259" cy="630224"/>
            <a:chOff x="739774" y="5359124"/>
            <a:chExt cx="1168259" cy="630224"/>
          </a:xfrm>
        </p:grpSpPr>
        <p:sp>
          <p:nvSpPr>
            <p:cNvPr id="97" name="Rectangle 96">
              <a:extLst>
                <a:ext uri="{FF2B5EF4-FFF2-40B4-BE49-F238E27FC236}">
                  <a16:creationId xmlns:a16="http://schemas.microsoft.com/office/drawing/2014/main" id="{E6F596AA-D18C-4DF9-967E-07A01270AFE7}"/>
                </a:ext>
              </a:extLst>
            </p:cNvPr>
            <p:cNvSpPr/>
            <p:nvPr/>
          </p:nvSpPr>
          <p:spPr>
            <a:xfrm>
              <a:off x="739775" y="5413599"/>
              <a:ext cx="193675" cy="168051"/>
            </a:xfrm>
            <a:prstGeom prst="rect">
              <a:avLst/>
            </a:prstGeom>
            <a:ln w="19050">
              <a:solidFill>
                <a:schemeClr val="accent3">
                  <a:lumMod val="75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sz="1200">
                <a:latin typeface="Gill Sans MT" panose="020B0502020104020203" pitchFamily="34" charset="0"/>
              </a:endParaRPr>
            </a:p>
          </p:txBody>
        </p:sp>
        <p:sp>
          <p:nvSpPr>
            <p:cNvPr id="99" name="Rectangle 98">
              <a:extLst>
                <a:ext uri="{FF2B5EF4-FFF2-40B4-BE49-F238E27FC236}">
                  <a16:creationId xmlns:a16="http://schemas.microsoft.com/office/drawing/2014/main" id="{C2EDB46B-2585-499D-AFB6-8C78CFC59780}"/>
                </a:ext>
              </a:extLst>
            </p:cNvPr>
            <p:cNvSpPr/>
            <p:nvPr/>
          </p:nvSpPr>
          <p:spPr>
            <a:xfrm>
              <a:off x="739774" y="5766824"/>
              <a:ext cx="193675" cy="168051"/>
            </a:xfrm>
            <a:prstGeom prst="rect">
              <a:avLst/>
            </a:prstGeom>
            <a:ln w="19050">
              <a:solidFill>
                <a:schemeClr val="accent6">
                  <a:lumMod val="75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sz="1200">
                <a:latin typeface="Gill Sans MT" panose="020B0502020104020203" pitchFamily="34" charset="0"/>
              </a:endParaRPr>
            </a:p>
          </p:txBody>
        </p:sp>
        <p:sp>
          <p:nvSpPr>
            <p:cNvPr id="100" name="TextBox 99">
              <a:extLst>
                <a:ext uri="{FF2B5EF4-FFF2-40B4-BE49-F238E27FC236}">
                  <a16:creationId xmlns:a16="http://schemas.microsoft.com/office/drawing/2014/main" id="{CF5A6B4E-FC8C-4D8D-A0FE-B2EE9D67144A}"/>
                </a:ext>
              </a:extLst>
            </p:cNvPr>
            <p:cNvSpPr txBox="1"/>
            <p:nvPr/>
          </p:nvSpPr>
          <p:spPr>
            <a:xfrm>
              <a:off x="953542" y="5359124"/>
              <a:ext cx="815031" cy="276999"/>
            </a:xfrm>
            <a:prstGeom prst="rect">
              <a:avLst/>
            </a:prstGeom>
            <a:noFill/>
          </p:spPr>
          <p:txBody>
            <a:bodyPr wrap="none" rtlCol="0">
              <a:spAutoFit/>
            </a:bodyPr>
            <a:lstStyle/>
            <a:p>
              <a:r>
                <a:rPr lang="en-IN" sz="1200">
                  <a:latin typeface="Gill Sans MT" panose="020B0502020104020203" pitchFamily="34" charset="0"/>
                </a:rPr>
                <a:t>Input Info.</a:t>
              </a:r>
            </a:p>
          </p:txBody>
        </p:sp>
        <p:sp>
          <p:nvSpPr>
            <p:cNvPr id="101" name="TextBox 100">
              <a:extLst>
                <a:ext uri="{FF2B5EF4-FFF2-40B4-BE49-F238E27FC236}">
                  <a16:creationId xmlns:a16="http://schemas.microsoft.com/office/drawing/2014/main" id="{C61846A4-14A2-4D68-BCF2-B9BB178AF504}"/>
                </a:ext>
              </a:extLst>
            </p:cNvPr>
            <p:cNvSpPr txBox="1"/>
            <p:nvPr/>
          </p:nvSpPr>
          <p:spPr>
            <a:xfrm>
              <a:off x="953541" y="5712349"/>
              <a:ext cx="954492" cy="276999"/>
            </a:xfrm>
            <a:prstGeom prst="rect">
              <a:avLst/>
            </a:prstGeom>
            <a:noFill/>
          </p:spPr>
          <p:txBody>
            <a:bodyPr wrap="none" rtlCol="0">
              <a:spAutoFit/>
            </a:bodyPr>
            <a:lstStyle/>
            <a:p>
              <a:r>
                <a:rPr lang="en-IN" sz="1200">
                  <a:latin typeface="Gill Sans MT" panose="020B0502020104020203" pitchFamily="34" charset="0"/>
                </a:rPr>
                <a:t>Output Info.</a:t>
              </a:r>
            </a:p>
          </p:txBody>
        </p:sp>
      </p:grpSp>
    </p:spTree>
    <p:extLst>
      <p:ext uri="{BB962C8B-B14F-4D97-AF65-F5344CB8AC3E}">
        <p14:creationId xmlns:p14="http://schemas.microsoft.com/office/powerpoint/2010/main" val="120201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88"/>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9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22" grpId="0" animBg="1"/>
      <p:bldP spid="44" grpId="0" animBg="1"/>
      <p:bldP spid="47" grpId="0" animBg="1"/>
      <p:bldP spid="59" grpId="0" animBg="1"/>
      <p:bldP spid="60" grpId="0" animBg="1"/>
      <p:bldP spid="91" grpId="0" animBg="1"/>
      <p:bldP spid="92" grpId="0" animBg="1"/>
      <p:bldP spid="93" grpId="0" animBg="1"/>
      <p:bldP spid="9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3680FD-3BBF-44DC-9D99-068ABDF85B95}"/>
              </a:ext>
            </a:extLst>
          </p:cNvPr>
          <p:cNvSpPr>
            <a:spLocks noGrp="1"/>
          </p:cNvSpPr>
          <p:nvPr>
            <p:ph type="sldNum" sz="quarter" idx="17"/>
          </p:nvPr>
        </p:nvSpPr>
        <p:spPr/>
        <p:txBody>
          <a:bodyPr/>
          <a:lstStyle/>
          <a:p>
            <a:pPr>
              <a:defRPr/>
            </a:pPr>
            <a:fld id="{E69778B3-A9BC-4D9F-B3F7-243D8C4A4EF6}" type="slidenum">
              <a:rPr lang="en-US" smtClean="0"/>
              <a:pPr>
                <a:defRPr/>
              </a:pPr>
              <a:t>6</a:t>
            </a:fld>
            <a:endParaRPr lang="en-US"/>
          </a:p>
        </p:txBody>
      </p:sp>
      <p:sp>
        <p:nvSpPr>
          <p:cNvPr id="4" name="Title 3">
            <a:extLst>
              <a:ext uri="{FF2B5EF4-FFF2-40B4-BE49-F238E27FC236}">
                <a16:creationId xmlns:a16="http://schemas.microsoft.com/office/drawing/2014/main" id="{0E4810E2-A9AB-42FE-B100-A4C6EC87ACE6}"/>
              </a:ext>
            </a:extLst>
          </p:cNvPr>
          <p:cNvSpPr>
            <a:spLocks noGrp="1"/>
          </p:cNvSpPr>
          <p:nvPr>
            <p:ph type="title"/>
          </p:nvPr>
        </p:nvSpPr>
        <p:spPr>
          <a:xfrm>
            <a:off x="740229" y="543913"/>
            <a:ext cx="11193538" cy="506375"/>
          </a:xfrm>
        </p:spPr>
        <p:txBody>
          <a:bodyPr/>
          <a:lstStyle/>
          <a:p>
            <a:r>
              <a:rPr lang="en-IN" sz="2800"/>
              <a:t>Execution Graph (XGraph) </a:t>
            </a:r>
            <a:r>
              <a:rPr lang="en-IN" sz="2800">
                <a:sym typeface="Wingdings" panose="05000000000000000000" pitchFamily="2" charset="2"/>
              </a:rPr>
              <a:t></a:t>
            </a:r>
            <a:r>
              <a:rPr lang="en-IN" sz="2800"/>
              <a:t> Instruction Sequence Modeling in UPPAAL</a:t>
            </a:r>
          </a:p>
        </p:txBody>
      </p:sp>
      <p:sp>
        <p:nvSpPr>
          <p:cNvPr id="5" name="Content Placeholder 4">
            <a:extLst>
              <a:ext uri="{FF2B5EF4-FFF2-40B4-BE49-F238E27FC236}">
                <a16:creationId xmlns:a16="http://schemas.microsoft.com/office/drawing/2014/main" id="{44428943-7B41-4810-B4B1-6729D0DED9E9}"/>
              </a:ext>
            </a:extLst>
          </p:cNvPr>
          <p:cNvSpPr>
            <a:spLocks noGrp="1"/>
          </p:cNvSpPr>
          <p:nvPr>
            <p:ph sz="quarter" idx="18"/>
          </p:nvPr>
        </p:nvSpPr>
        <p:spPr/>
        <p:txBody>
          <a:bodyPr/>
          <a:lstStyle/>
          <a:p>
            <a:r>
              <a:rPr lang="en-IN" sz="1600"/>
              <a:t>How the micro-architectural analysis is performed with OTAWA?</a:t>
            </a:r>
            <a:endParaRPr lang="en-IN"/>
          </a:p>
        </p:txBody>
      </p:sp>
      <p:grpSp>
        <p:nvGrpSpPr>
          <p:cNvPr id="30" name="Group 29">
            <a:extLst>
              <a:ext uri="{FF2B5EF4-FFF2-40B4-BE49-F238E27FC236}">
                <a16:creationId xmlns:a16="http://schemas.microsoft.com/office/drawing/2014/main" id="{747E1665-6171-4FF2-87C7-A957FDC0A52C}"/>
              </a:ext>
            </a:extLst>
          </p:cNvPr>
          <p:cNvGrpSpPr/>
          <p:nvPr/>
        </p:nvGrpSpPr>
        <p:grpSpPr>
          <a:xfrm>
            <a:off x="2652561" y="1135189"/>
            <a:ext cx="7368874" cy="2586892"/>
            <a:chOff x="3163678" y="1176586"/>
            <a:chExt cx="6985021" cy="2452138"/>
          </a:xfrm>
        </p:grpSpPr>
        <p:pic>
          <p:nvPicPr>
            <p:cNvPr id="29" name="Picture 28">
              <a:extLst>
                <a:ext uri="{FF2B5EF4-FFF2-40B4-BE49-F238E27FC236}">
                  <a16:creationId xmlns:a16="http://schemas.microsoft.com/office/drawing/2014/main" id="{68019D5F-9C63-4795-957E-ADC607706D14}"/>
                </a:ext>
              </a:extLst>
            </p:cNvPr>
            <p:cNvPicPr>
              <a:picLocks noChangeAspect="1"/>
            </p:cNvPicPr>
            <p:nvPr/>
          </p:nvPicPr>
          <p:blipFill rotWithShape="1">
            <a:blip r:embed="rId3"/>
            <a:srcRect l="2633" t="5173" r="77501" b="19682"/>
            <a:stretch/>
          </p:blipFill>
          <p:spPr>
            <a:xfrm>
              <a:off x="3163678" y="1176586"/>
              <a:ext cx="1560894" cy="2452138"/>
            </a:xfrm>
            <a:prstGeom prst="rect">
              <a:avLst/>
            </a:prstGeom>
          </p:spPr>
        </p:pic>
        <p:pic>
          <p:nvPicPr>
            <p:cNvPr id="9" name="Picture 8">
              <a:extLst>
                <a:ext uri="{FF2B5EF4-FFF2-40B4-BE49-F238E27FC236}">
                  <a16:creationId xmlns:a16="http://schemas.microsoft.com/office/drawing/2014/main" id="{2664EC6A-60B4-4070-8A01-E89D4168928F}"/>
                </a:ext>
              </a:extLst>
            </p:cNvPr>
            <p:cNvPicPr>
              <a:picLocks noChangeAspect="1"/>
            </p:cNvPicPr>
            <p:nvPr/>
          </p:nvPicPr>
          <p:blipFill rotWithShape="1">
            <a:blip r:embed="rId3"/>
            <a:srcRect l="28452" t="5173" r="1890" b="19682"/>
            <a:stretch/>
          </p:blipFill>
          <p:spPr>
            <a:xfrm>
              <a:off x="4675620" y="1176586"/>
              <a:ext cx="5473079" cy="2452138"/>
            </a:xfrm>
            <a:prstGeom prst="rect">
              <a:avLst/>
            </a:prstGeom>
          </p:spPr>
        </p:pic>
      </p:grpSp>
      <p:sp>
        <p:nvSpPr>
          <p:cNvPr id="10" name="TextBox 9">
            <a:extLst>
              <a:ext uri="{FF2B5EF4-FFF2-40B4-BE49-F238E27FC236}">
                <a16:creationId xmlns:a16="http://schemas.microsoft.com/office/drawing/2014/main" id="{419B6B47-84A9-41E1-A82E-16E7CBCF9CBA}"/>
              </a:ext>
            </a:extLst>
          </p:cNvPr>
          <p:cNvSpPr txBox="1"/>
          <p:nvPr/>
        </p:nvSpPr>
        <p:spPr>
          <a:xfrm>
            <a:off x="10944382" y="6160198"/>
            <a:ext cx="1358536" cy="307777"/>
          </a:xfrm>
          <a:prstGeom prst="rect">
            <a:avLst/>
          </a:prstGeom>
          <a:noFill/>
        </p:spPr>
        <p:txBody>
          <a:bodyPr wrap="square">
            <a:spAutoFit/>
          </a:bodyPr>
          <a:lstStyle/>
          <a:p>
            <a:r>
              <a:rPr lang="en-IN" sz="1400">
                <a:latin typeface="Gill Sans MT" panose="020B0502020104020203" pitchFamily="34" charset="0"/>
              </a:rPr>
              <a:t>Reference: </a:t>
            </a:r>
            <a:r>
              <a:rPr lang="en-IN" sz="1400">
                <a:latin typeface="Gill Sans MT" panose="020B0502020104020203" pitchFamily="34" charset="0"/>
                <a:hlinkClick r:id="" action="ppaction://noaction"/>
              </a:rPr>
              <a:t>[3]</a:t>
            </a:r>
            <a:endParaRPr lang="en-IN" sz="1400">
              <a:latin typeface="Gill Sans MT" panose="020B0502020104020203" pitchFamily="34" charset="0"/>
            </a:endParaRPr>
          </a:p>
        </p:txBody>
      </p:sp>
      <p:sp>
        <p:nvSpPr>
          <p:cNvPr id="12" name="TextBox 11">
            <a:extLst>
              <a:ext uri="{FF2B5EF4-FFF2-40B4-BE49-F238E27FC236}">
                <a16:creationId xmlns:a16="http://schemas.microsoft.com/office/drawing/2014/main" id="{1C07A9DD-0495-445B-AFD1-1EE4F86E061C}"/>
              </a:ext>
            </a:extLst>
          </p:cNvPr>
          <p:cNvSpPr txBox="1"/>
          <p:nvPr/>
        </p:nvSpPr>
        <p:spPr>
          <a:xfrm>
            <a:off x="660961" y="1095600"/>
            <a:ext cx="2111342" cy="2739211"/>
          </a:xfrm>
          <a:prstGeom prst="rect">
            <a:avLst/>
          </a:prstGeom>
          <a:noFill/>
        </p:spPr>
        <p:txBody>
          <a:bodyPr wrap="square">
            <a:spAutoFit/>
          </a:bodyPr>
          <a:lstStyle/>
          <a:p>
            <a:r>
              <a:rPr lang="en-IN" sz="1400">
                <a:latin typeface="Gill Sans MT" panose="020B0502020104020203" pitchFamily="34" charset="0"/>
              </a:rPr>
              <a:t>G</a:t>
            </a:r>
            <a:r>
              <a:rPr lang="en-IN" sz="1400" baseline="-25000">
                <a:latin typeface="Gill Sans MT" panose="020B0502020104020203" pitchFamily="34" charset="0"/>
              </a:rPr>
              <a:t>B</a:t>
            </a:r>
            <a:r>
              <a:rPr lang="en-IN" sz="1400">
                <a:latin typeface="Gill Sans MT" panose="020B0502020104020203" pitchFamily="34" charset="0"/>
              </a:rPr>
              <a:t> = (V</a:t>
            </a:r>
            <a:r>
              <a:rPr lang="en-IN" sz="1400" baseline="-25000">
                <a:latin typeface="Gill Sans MT" panose="020B0502020104020203" pitchFamily="34" charset="0"/>
              </a:rPr>
              <a:t>B</a:t>
            </a:r>
            <a:r>
              <a:rPr lang="en-IN" sz="1400">
                <a:latin typeface="Gill Sans MT" panose="020B0502020104020203" pitchFamily="34" charset="0"/>
              </a:rPr>
              <a:t>, DR</a:t>
            </a:r>
            <a:r>
              <a:rPr lang="en-IN" sz="1400" baseline="-25000">
                <a:latin typeface="Gill Sans MT" panose="020B0502020104020203" pitchFamily="34" charset="0"/>
              </a:rPr>
              <a:t>B</a:t>
            </a:r>
            <a:r>
              <a:rPr lang="en-IN" sz="1400">
                <a:latin typeface="Gill Sans MT" panose="020B0502020104020203" pitchFamily="34" charset="0"/>
              </a:rPr>
              <a:t>)</a:t>
            </a:r>
          </a:p>
          <a:p>
            <a:r>
              <a:rPr lang="en-IN" sz="1400">
                <a:latin typeface="Gill Sans MT" panose="020B0502020104020203" pitchFamily="34" charset="0"/>
              </a:rPr>
              <a:t>V</a:t>
            </a:r>
            <a:r>
              <a:rPr lang="en-IN" sz="1400" baseline="-25000">
                <a:latin typeface="Gill Sans MT" panose="020B0502020104020203" pitchFamily="34" charset="0"/>
              </a:rPr>
              <a:t>B </a:t>
            </a:r>
            <a:r>
              <a:rPr lang="en-IN" sz="1400">
                <a:latin typeface="Gill Sans MT" panose="020B0502020104020203" pitchFamily="34" charset="0"/>
              </a:rPr>
              <a:t>– stage(Instr. ID)</a:t>
            </a:r>
          </a:p>
          <a:p>
            <a:r>
              <a:rPr lang="en-IN" sz="1400">
                <a:latin typeface="Gill Sans MT" panose="020B0502020104020203" pitchFamily="34" charset="0"/>
              </a:rPr>
              <a:t>DR</a:t>
            </a:r>
            <a:r>
              <a:rPr lang="en-IN" sz="1400" baseline="-25000">
                <a:latin typeface="Gill Sans MT" panose="020B0502020104020203" pitchFamily="34" charset="0"/>
              </a:rPr>
              <a:t>B </a:t>
            </a:r>
            <a:r>
              <a:rPr lang="en-IN" sz="1400">
                <a:latin typeface="Gill Sans MT" panose="020B0502020104020203" pitchFamily="34" charset="0"/>
              </a:rPr>
              <a:t>– Dependencies</a:t>
            </a:r>
          </a:p>
          <a:p>
            <a:endParaRPr lang="en-IN" sz="900">
              <a:latin typeface="Gill Sans MT" panose="020B0502020104020203" pitchFamily="34" charset="0"/>
            </a:endParaRPr>
          </a:p>
          <a:p>
            <a:endParaRPr lang="en-IN" sz="900">
              <a:latin typeface="Gill Sans MT" panose="020B0502020104020203" pitchFamily="34" charset="0"/>
            </a:endParaRPr>
          </a:p>
          <a:p>
            <a:r>
              <a:rPr lang="en-IN" sz="1400">
                <a:solidFill>
                  <a:schemeClr val="accent1">
                    <a:lumMod val="75000"/>
                  </a:schemeClr>
                </a:solidFill>
                <a:latin typeface="Gill Sans MT" panose="020B0502020104020203" pitchFamily="34" charset="0"/>
              </a:rPr>
              <a:t>Dependencies: (Solid </a:t>
            </a:r>
            <a:r>
              <a:rPr lang="it-IT" sz="1400">
                <a:solidFill>
                  <a:schemeClr val="accent1">
                    <a:lumMod val="75000"/>
                  </a:schemeClr>
                </a:solidFill>
                <a:latin typeface="Gill Sans MT" panose="020B0502020104020203" pitchFamily="34" charset="0"/>
              </a:rPr>
              <a:t> </a:t>
            </a:r>
            <a:r>
              <a:rPr lang="it-IT" sz="1400" b="1">
                <a:solidFill>
                  <a:schemeClr val="accent1">
                    <a:lumMod val="75000"/>
                  </a:schemeClr>
                </a:solidFill>
                <a:latin typeface="Gill Sans MT" panose="020B0502020104020203" pitchFamily="34" charset="0"/>
              </a:rPr>
              <a:t>→</a:t>
            </a:r>
            <a:r>
              <a:rPr lang="en-IN" sz="1400">
                <a:solidFill>
                  <a:schemeClr val="accent1">
                    <a:lumMod val="75000"/>
                  </a:schemeClr>
                </a:solidFill>
                <a:latin typeface="Gill Sans MT" panose="020B0502020104020203" pitchFamily="34" charset="0"/>
                <a:sym typeface="Wingdings" panose="05000000000000000000" pitchFamily="2" charset="2"/>
              </a:rPr>
              <a:t>)</a:t>
            </a:r>
            <a:endParaRPr lang="en-IN" sz="1400">
              <a:solidFill>
                <a:schemeClr val="accent1">
                  <a:lumMod val="75000"/>
                </a:schemeClr>
              </a:solidFill>
              <a:latin typeface="Gill Sans MT" panose="020B0502020104020203" pitchFamily="34" charset="0"/>
            </a:endParaRPr>
          </a:p>
          <a:p>
            <a:pPr marL="285750" indent="-285750">
              <a:buFont typeface="Arial" panose="020B0604020202020204" pitchFamily="34" charset="0"/>
              <a:buChar char="•"/>
            </a:pPr>
            <a:r>
              <a:rPr lang="en-IN" sz="1400">
                <a:latin typeface="Gill Sans MT" panose="020B0502020104020203" pitchFamily="34" charset="0"/>
              </a:rPr>
              <a:t>Data Dependencies</a:t>
            </a:r>
          </a:p>
          <a:p>
            <a:pPr lvl="1"/>
            <a:r>
              <a:rPr lang="it-IT" sz="1200">
                <a:latin typeface="Gill Sans MT" panose="020B0502020104020203" pitchFamily="34" charset="0"/>
              </a:rPr>
              <a:t>WB(I1) → EX(I3)</a:t>
            </a:r>
            <a:endParaRPr lang="en-IN" sz="1200">
              <a:latin typeface="Gill Sans MT" panose="020B0502020104020203" pitchFamily="34" charset="0"/>
            </a:endParaRPr>
          </a:p>
          <a:p>
            <a:pPr marL="285750" indent="-285750">
              <a:buFont typeface="Arial" panose="020B0604020202020204" pitchFamily="34" charset="0"/>
              <a:buChar char="•"/>
            </a:pPr>
            <a:r>
              <a:rPr lang="en-IN" sz="1400">
                <a:latin typeface="Gill Sans MT" panose="020B0502020104020203" pitchFamily="34" charset="0"/>
              </a:rPr>
              <a:t>Pipeline stage</a:t>
            </a:r>
          </a:p>
          <a:p>
            <a:pPr lvl="1"/>
            <a:r>
              <a:rPr lang="it-IT" sz="1200">
                <a:latin typeface="Gill Sans MT" panose="020B0502020104020203" pitchFamily="34" charset="0"/>
              </a:rPr>
              <a:t>IF(I1) → ID(I1)</a:t>
            </a:r>
            <a:endParaRPr lang="en-IN" sz="1200">
              <a:latin typeface="Gill Sans MT" panose="020B0502020104020203" pitchFamily="34" charset="0"/>
            </a:endParaRPr>
          </a:p>
          <a:p>
            <a:pPr marL="285750" indent="-285750">
              <a:buFont typeface="Arial" panose="020B0604020202020204" pitchFamily="34" charset="0"/>
              <a:buChar char="•"/>
            </a:pPr>
            <a:r>
              <a:rPr lang="en-IN" sz="1400">
                <a:latin typeface="Gill Sans MT" panose="020B0502020104020203" pitchFamily="34" charset="0"/>
              </a:rPr>
              <a:t>Degree of Superscalar</a:t>
            </a:r>
          </a:p>
          <a:p>
            <a:pPr marL="285750" indent="-285750">
              <a:buFont typeface="Arial" panose="020B0604020202020204" pitchFamily="34" charset="0"/>
              <a:buChar char="•"/>
            </a:pPr>
            <a:r>
              <a:rPr lang="en-IN" sz="1400">
                <a:latin typeface="Gill Sans MT" panose="020B0502020104020203" pitchFamily="34" charset="0"/>
              </a:rPr>
              <a:t>Buffer/Queue Size</a:t>
            </a:r>
          </a:p>
          <a:p>
            <a:endParaRPr lang="en-IN" sz="900">
              <a:latin typeface="Gill Sans MT" panose="020B0502020104020203" pitchFamily="34" charset="0"/>
            </a:endParaRPr>
          </a:p>
          <a:p>
            <a:endParaRPr lang="en-IN" sz="900">
              <a:latin typeface="Gill Sans MT" panose="020B0502020104020203" pitchFamily="34" charset="0"/>
            </a:endParaRPr>
          </a:p>
        </p:txBody>
      </p:sp>
      <p:sp>
        <p:nvSpPr>
          <p:cNvPr id="17" name="TextBox 16">
            <a:extLst>
              <a:ext uri="{FF2B5EF4-FFF2-40B4-BE49-F238E27FC236}">
                <a16:creationId xmlns:a16="http://schemas.microsoft.com/office/drawing/2014/main" id="{CB9660AD-68AC-41FE-B32E-D06D7FFFD1E9}"/>
              </a:ext>
            </a:extLst>
          </p:cNvPr>
          <p:cNvSpPr txBox="1"/>
          <p:nvPr/>
        </p:nvSpPr>
        <p:spPr>
          <a:xfrm>
            <a:off x="686813" y="4399582"/>
            <a:ext cx="3250280" cy="1600438"/>
          </a:xfrm>
          <a:prstGeom prst="rect">
            <a:avLst/>
          </a:prstGeom>
          <a:noFill/>
        </p:spPr>
        <p:txBody>
          <a:bodyPr wrap="square">
            <a:spAutoFit/>
          </a:bodyPr>
          <a:lstStyle/>
          <a:p>
            <a:r>
              <a:rPr lang="en-IN" sz="1400">
                <a:solidFill>
                  <a:schemeClr val="accent1">
                    <a:lumMod val="75000"/>
                  </a:schemeClr>
                </a:solidFill>
                <a:latin typeface="Gill Sans MT" panose="020B0502020104020203" pitchFamily="34" charset="0"/>
              </a:rPr>
              <a:t>Note: </a:t>
            </a:r>
          </a:p>
          <a:p>
            <a:pPr marL="285750" indent="-285750">
              <a:buFont typeface="Arial" panose="020B0604020202020204" pitchFamily="34" charset="0"/>
              <a:buChar char="•"/>
            </a:pPr>
            <a:r>
              <a:rPr lang="en-IN" sz="1400">
                <a:latin typeface="Gill Sans MT" panose="020B0502020104020203" pitchFamily="34" charset="0"/>
              </a:rPr>
              <a:t>Prologue basic blocks (BB) are accounted</a:t>
            </a:r>
          </a:p>
          <a:p>
            <a:pPr marL="285750" indent="-285750">
              <a:buFont typeface="Arial" panose="020B0604020202020204" pitchFamily="34" charset="0"/>
              <a:buChar char="•"/>
            </a:pPr>
            <a:r>
              <a:rPr lang="en-IN" sz="1400">
                <a:latin typeface="Gill Sans MT" panose="020B0502020104020203" pitchFamily="34" charset="0"/>
              </a:rPr>
              <a:t>Target memory access events are annotated as dynamic cases per BB</a:t>
            </a:r>
          </a:p>
          <a:p>
            <a:pPr marL="285750" indent="-285750">
              <a:buFont typeface="Arial" panose="020B0604020202020204" pitchFamily="34" charset="0"/>
              <a:buChar char="•"/>
            </a:pPr>
            <a:r>
              <a:rPr lang="en-IN" sz="1400">
                <a:latin typeface="Gill Sans MT" panose="020B0502020104020203" pitchFamily="34" charset="0"/>
              </a:rPr>
              <a:t>Timing Information annotated with every node in XGraph</a:t>
            </a:r>
          </a:p>
        </p:txBody>
      </p:sp>
      <p:pic>
        <p:nvPicPr>
          <p:cNvPr id="18" name="Picture 17">
            <a:extLst>
              <a:ext uri="{FF2B5EF4-FFF2-40B4-BE49-F238E27FC236}">
                <a16:creationId xmlns:a16="http://schemas.microsoft.com/office/drawing/2014/main" id="{CDCA90D9-6D5A-4209-B948-63AD2AE1E541}"/>
              </a:ext>
            </a:extLst>
          </p:cNvPr>
          <p:cNvPicPr>
            <a:picLocks noChangeAspect="1"/>
          </p:cNvPicPr>
          <p:nvPr/>
        </p:nvPicPr>
        <p:blipFill>
          <a:blip r:embed="rId4"/>
          <a:stretch>
            <a:fillRect/>
          </a:stretch>
        </p:blipFill>
        <p:spPr>
          <a:xfrm>
            <a:off x="4095821" y="3779831"/>
            <a:ext cx="5473079" cy="2801444"/>
          </a:xfrm>
          <a:prstGeom prst="rect">
            <a:avLst/>
          </a:prstGeom>
        </p:spPr>
      </p:pic>
      <p:sp>
        <p:nvSpPr>
          <p:cNvPr id="21" name="TextBox 20">
            <a:extLst>
              <a:ext uri="{FF2B5EF4-FFF2-40B4-BE49-F238E27FC236}">
                <a16:creationId xmlns:a16="http://schemas.microsoft.com/office/drawing/2014/main" id="{6A34D4CF-1B3A-4C3E-A242-AA4716EFE27D}"/>
              </a:ext>
            </a:extLst>
          </p:cNvPr>
          <p:cNvSpPr txBox="1"/>
          <p:nvPr/>
        </p:nvSpPr>
        <p:spPr>
          <a:xfrm>
            <a:off x="10101798" y="1200342"/>
            <a:ext cx="2111341" cy="1492716"/>
          </a:xfrm>
          <a:prstGeom prst="rect">
            <a:avLst/>
          </a:prstGeom>
          <a:noFill/>
        </p:spPr>
        <p:txBody>
          <a:bodyPr wrap="square">
            <a:spAutoFit/>
          </a:bodyPr>
          <a:lstStyle/>
          <a:p>
            <a:r>
              <a:rPr lang="en-IN" sz="1400">
                <a:solidFill>
                  <a:schemeClr val="accent1">
                    <a:lumMod val="75000"/>
                  </a:schemeClr>
                </a:solidFill>
                <a:latin typeface="Gill Sans MT" panose="020B0502020104020203" pitchFamily="34" charset="0"/>
              </a:rPr>
              <a:t>Contentions: (Dashed </a:t>
            </a:r>
            <a:r>
              <a:rPr lang="en-IN" sz="1400">
                <a:solidFill>
                  <a:schemeClr val="accent1">
                    <a:lumMod val="75000"/>
                  </a:schemeClr>
                </a:solidFill>
                <a:latin typeface="Gill Sans MT" panose="020B0502020104020203" pitchFamily="34" charset="0"/>
                <a:sym typeface="Wingdings" panose="05000000000000000000" pitchFamily="2" charset="2"/>
              </a:rPr>
              <a:t>---)</a:t>
            </a:r>
          </a:p>
          <a:p>
            <a:pPr marL="285750" indent="-285750">
              <a:buFont typeface="Arial" panose="020B0604020202020204" pitchFamily="34" charset="0"/>
              <a:buChar char="•"/>
            </a:pPr>
            <a:r>
              <a:rPr lang="en-IN" sz="1400">
                <a:latin typeface="Gill Sans MT" panose="020B0502020104020203" pitchFamily="34" charset="0"/>
                <a:sym typeface="Wingdings" panose="05000000000000000000" pitchFamily="2" charset="2"/>
              </a:rPr>
              <a:t>Functional Unit</a:t>
            </a:r>
          </a:p>
          <a:p>
            <a:pPr lvl="1"/>
            <a:r>
              <a:rPr lang="it-IT" sz="1200">
                <a:latin typeface="Gill Sans MT" panose="020B0502020104020203" pitchFamily="34" charset="0"/>
              </a:rPr>
              <a:t>EX(I1) → EX(I4)</a:t>
            </a:r>
            <a:endParaRPr lang="en-IN" sz="1200">
              <a:latin typeface="Gill Sans MT" panose="020B0502020104020203" pitchFamily="34" charset="0"/>
              <a:sym typeface="Wingdings" panose="05000000000000000000" pitchFamily="2" charset="2"/>
            </a:endParaRPr>
          </a:p>
          <a:p>
            <a:pPr marL="285750" indent="-285750">
              <a:buFont typeface="Arial" panose="020B0604020202020204" pitchFamily="34" charset="0"/>
              <a:buChar char="•"/>
            </a:pPr>
            <a:r>
              <a:rPr lang="en-IN" sz="1400">
                <a:latin typeface="Gill Sans MT" panose="020B0502020104020203" pitchFamily="34" charset="0"/>
                <a:sym typeface="Wingdings" panose="05000000000000000000" pitchFamily="2" charset="2"/>
              </a:rPr>
              <a:t>Memory Bus</a:t>
            </a:r>
          </a:p>
          <a:p>
            <a:endParaRPr lang="en-IN" sz="900">
              <a:latin typeface="Gill Sans MT" panose="020B0502020104020203" pitchFamily="34" charset="0"/>
              <a:sym typeface="Wingdings" panose="05000000000000000000" pitchFamily="2" charset="2"/>
            </a:endParaRPr>
          </a:p>
          <a:p>
            <a:r>
              <a:rPr lang="en-IN" sz="1400">
                <a:solidFill>
                  <a:schemeClr val="accent1">
                    <a:lumMod val="75000"/>
                  </a:schemeClr>
                </a:solidFill>
                <a:latin typeface="Gill Sans MT" panose="020B0502020104020203" pitchFamily="34" charset="0"/>
                <a:sym typeface="Wingdings" panose="05000000000000000000" pitchFamily="2" charset="2"/>
              </a:rPr>
              <a:t>Parallelism: </a:t>
            </a:r>
          </a:p>
          <a:p>
            <a:r>
              <a:rPr lang="en-IN" sz="1400">
                <a:latin typeface="Gill Sans MT" panose="020B0502020104020203" pitchFamily="34" charset="0"/>
                <a:sym typeface="Wingdings" panose="05000000000000000000" pitchFamily="2" charset="2"/>
              </a:rPr>
              <a:t>Parallel stage (Superscalar)</a:t>
            </a:r>
          </a:p>
        </p:txBody>
      </p:sp>
      <p:sp>
        <p:nvSpPr>
          <p:cNvPr id="25" name="TextBox 24">
            <a:extLst>
              <a:ext uri="{FF2B5EF4-FFF2-40B4-BE49-F238E27FC236}">
                <a16:creationId xmlns:a16="http://schemas.microsoft.com/office/drawing/2014/main" id="{1D60C016-F9B0-45CF-9DC5-2D7B227D8523}"/>
              </a:ext>
            </a:extLst>
          </p:cNvPr>
          <p:cNvSpPr txBox="1"/>
          <p:nvPr/>
        </p:nvSpPr>
        <p:spPr>
          <a:xfrm>
            <a:off x="10021435" y="4830469"/>
            <a:ext cx="1931742" cy="738664"/>
          </a:xfrm>
          <a:prstGeom prst="rect">
            <a:avLst/>
          </a:prstGeom>
          <a:noFill/>
        </p:spPr>
        <p:txBody>
          <a:bodyPr wrap="square">
            <a:spAutoFit/>
          </a:bodyPr>
          <a:lstStyle/>
          <a:p>
            <a:r>
              <a:rPr lang="en-IN" sz="1400">
                <a:latin typeface="Gill Sans MT" panose="020B0502020104020203" pitchFamily="34" charset="0"/>
              </a:rPr>
              <a:t>UPPAAL design pattern</a:t>
            </a:r>
          </a:p>
          <a:p>
            <a:r>
              <a:rPr lang="en-IN" sz="1400">
                <a:latin typeface="Gill Sans MT" panose="020B0502020104020203" pitchFamily="34" charset="0"/>
              </a:rPr>
              <a:t>for Instruction Sequence modeling </a:t>
            </a:r>
          </a:p>
        </p:txBody>
      </p:sp>
      <p:sp>
        <p:nvSpPr>
          <p:cNvPr id="14" name="Right Brace 13">
            <a:extLst>
              <a:ext uri="{FF2B5EF4-FFF2-40B4-BE49-F238E27FC236}">
                <a16:creationId xmlns:a16="http://schemas.microsoft.com/office/drawing/2014/main" id="{6F1C436F-2E94-4557-893A-B3BCC73BA7E3}"/>
              </a:ext>
            </a:extLst>
          </p:cNvPr>
          <p:cNvSpPr/>
          <p:nvPr/>
        </p:nvSpPr>
        <p:spPr>
          <a:xfrm flipV="1">
            <a:off x="9627550" y="4396093"/>
            <a:ext cx="211756" cy="1684421"/>
          </a:xfrm>
          <a:prstGeom prst="rightBrace">
            <a:avLst>
              <a:gd name="adj1" fmla="val 65476"/>
              <a:gd name="adj2" fmla="val 50000"/>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IN"/>
          </a:p>
        </p:txBody>
      </p:sp>
      <p:cxnSp>
        <p:nvCxnSpPr>
          <p:cNvPr id="32" name="Straight Connector 31">
            <a:extLst>
              <a:ext uri="{FF2B5EF4-FFF2-40B4-BE49-F238E27FC236}">
                <a16:creationId xmlns:a16="http://schemas.microsoft.com/office/drawing/2014/main" id="{353937E5-E43A-4734-955D-7984A0A30CA9}"/>
              </a:ext>
            </a:extLst>
          </p:cNvPr>
          <p:cNvCxnSpPr>
            <a:cxnSpLocks/>
          </p:cNvCxnSpPr>
          <p:nvPr/>
        </p:nvCxnSpPr>
        <p:spPr>
          <a:xfrm>
            <a:off x="3903884" y="4396093"/>
            <a:ext cx="0" cy="168442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Arrow: Curved Left 22">
            <a:extLst>
              <a:ext uri="{FF2B5EF4-FFF2-40B4-BE49-F238E27FC236}">
                <a16:creationId xmlns:a16="http://schemas.microsoft.com/office/drawing/2014/main" id="{5204BB04-A9A2-4E72-8173-A2E6EFED5F26}"/>
              </a:ext>
            </a:extLst>
          </p:cNvPr>
          <p:cNvSpPr/>
          <p:nvPr/>
        </p:nvSpPr>
        <p:spPr>
          <a:xfrm>
            <a:off x="10156762" y="3267015"/>
            <a:ext cx="503187" cy="1369967"/>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solidFill>
                <a:schemeClr val="tx1"/>
              </a:solidFill>
            </a:endParaRPr>
          </a:p>
        </p:txBody>
      </p:sp>
      <p:grpSp>
        <p:nvGrpSpPr>
          <p:cNvPr id="28" name="Group 27">
            <a:extLst>
              <a:ext uri="{FF2B5EF4-FFF2-40B4-BE49-F238E27FC236}">
                <a16:creationId xmlns:a16="http://schemas.microsoft.com/office/drawing/2014/main" id="{51AB9CB7-18C2-4600-B63A-01384953BA19}"/>
              </a:ext>
            </a:extLst>
          </p:cNvPr>
          <p:cNvGrpSpPr/>
          <p:nvPr/>
        </p:nvGrpSpPr>
        <p:grpSpPr>
          <a:xfrm>
            <a:off x="10698449" y="3462035"/>
            <a:ext cx="1450635" cy="769441"/>
            <a:chOff x="10698449" y="3462035"/>
            <a:chExt cx="1450635" cy="769441"/>
          </a:xfrm>
        </p:grpSpPr>
        <p:sp>
          <p:nvSpPr>
            <p:cNvPr id="31" name="TextBox 30">
              <a:extLst>
                <a:ext uri="{FF2B5EF4-FFF2-40B4-BE49-F238E27FC236}">
                  <a16:creationId xmlns:a16="http://schemas.microsoft.com/office/drawing/2014/main" id="{3F81A941-CE32-4E64-9E61-4C026A9C8A07}"/>
                </a:ext>
              </a:extLst>
            </p:cNvPr>
            <p:cNvSpPr txBox="1"/>
            <p:nvPr/>
          </p:nvSpPr>
          <p:spPr>
            <a:xfrm>
              <a:off x="10698449" y="3462035"/>
              <a:ext cx="1358536" cy="769441"/>
            </a:xfrm>
            <a:prstGeom prst="rect">
              <a:avLst/>
            </a:prstGeom>
            <a:noFill/>
          </p:spPr>
          <p:txBody>
            <a:bodyPr wrap="square">
              <a:spAutoFit/>
            </a:bodyPr>
            <a:lstStyle/>
            <a:p>
              <a:r>
                <a:rPr lang="en-IN" sz="1100">
                  <a:solidFill>
                    <a:schemeClr val="accent1">
                      <a:lumMod val="75000"/>
                    </a:schemeClr>
                  </a:solidFill>
                  <a:latin typeface="Gill Sans MT" panose="020B0502020104020203" pitchFamily="34" charset="0"/>
                </a:rPr>
                <a:t>XGraph Info.:</a:t>
              </a:r>
            </a:p>
            <a:p>
              <a:r>
                <a:rPr lang="en-IN" sz="1100">
                  <a:latin typeface="Gill Sans MT" panose="020B0502020104020203" pitchFamily="34" charset="0"/>
                </a:rPr>
                <a:t>Timing Info.</a:t>
              </a:r>
            </a:p>
            <a:p>
              <a:r>
                <a:rPr lang="en-IN" sz="1100">
                  <a:latin typeface="Gill Sans MT" panose="020B0502020104020203" pitchFamily="34" charset="0"/>
                </a:rPr>
                <a:t>Instr. Sequence</a:t>
              </a:r>
            </a:p>
            <a:p>
              <a:r>
                <a:rPr lang="en-IN" sz="1100">
                  <a:latin typeface="Gill Sans MT" panose="020B0502020104020203" pitchFamily="34" charset="0"/>
                </a:rPr>
                <a:t>Prologue BB</a:t>
              </a:r>
            </a:p>
          </p:txBody>
        </p:sp>
        <p:pic>
          <p:nvPicPr>
            <p:cNvPr id="27" name="Graphic 26" descr="Checklist outline">
              <a:extLst>
                <a:ext uri="{FF2B5EF4-FFF2-40B4-BE49-F238E27FC236}">
                  <a16:creationId xmlns:a16="http://schemas.microsoft.com/office/drawing/2014/main" id="{F81016A7-AD7D-4E54-B3EE-E07A55A1705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83691" y="3633412"/>
              <a:ext cx="465393" cy="465393"/>
            </a:xfrm>
            <a:prstGeom prst="rect">
              <a:avLst/>
            </a:prstGeom>
          </p:spPr>
        </p:pic>
      </p:grpSp>
    </p:spTree>
    <p:extLst>
      <p:ext uri="{BB962C8B-B14F-4D97-AF65-F5344CB8AC3E}">
        <p14:creationId xmlns:p14="http://schemas.microsoft.com/office/powerpoint/2010/main" val="63259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xEl>
                                              <p:pRg st="1" end="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xEl>
                                              <p:pRg st="2" end="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xEl>
                                              <p:pRg st="5" end="5"/>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uiExpand="1" build="p"/>
      <p:bldP spid="17" grpId="0"/>
      <p:bldP spid="21" grpId="0" uiExpand="1" build="p"/>
      <p:bldP spid="25" grpId="0"/>
      <p:bldP spid="14"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BD2D05C-BFF4-4A60-AD7E-2686717B6069}"/>
              </a:ext>
            </a:extLst>
          </p:cNvPr>
          <p:cNvSpPr>
            <a:spLocks noGrp="1"/>
          </p:cNvSpPr>
          <p:nvPr>
            <p:ph type="sldNum" sz="quarter" idx="17"/>
          </p:nvPr>
        </p:nvSpPr>
        <p:spPr/>
        <p:txBody>
          <a:bodyPr/>
          <a:lstStyle/>
          <a:p>
            <a:pPr>
              <a:defRPr/>
            </a:pPr>
            <a:fld id="{E69778B3-A9BC-4D9F-B3F7-243D8C4A4EF6}" type="slidenum">
              <a:rPr lang="en-US" smtClean="0"/>
              <a:pPr>
                <a:defRPr/>
              </a:pPr>
              <a:t>7</a:t>
            </a:fld>
            <a:endParaRPr lang="en-US"/>
          </a:p>
        </p:txBody>
      </p:sp>
      <p:sp>
        <p:nvSpPr>
          <p:cNvPr id="4" name="Title 3">
            <a:extLst>
              <a:ext uri="{FF2B5EF4-FFF2-40B4-BE49-F238E27FC236}">
                <a16:creationId xmlns:a16="http://schemas.microsoft.com/office/drawing/2014/main" id="{98631C4C-1426-4B75-8757-D2487BB8B964}"/>
              </a:ext>
            </a:extLst>
          </p:cNvPr>
          <p:cNvSpPr>
            <a:spLocks noGrp="1"/>
          </p:cNvSpPr>
          <p:nvPr>
            <p:ph type="title"/>
          </p:nvPr>
        </p:nvSpPr>
        <p:spPr/>
        <p:txBody>
          <a:bodyPr/>
          <a:lstStyle/>
          <a:p>
            <a:r>
              <a:rPr lang="en-IN"/>
              <a:t>Preliminary Results</a:t>
            </a:r>
          </a:p>
        </p:txBody>
      </p:sp>
      <p:sp>
        <p:nvSpPr>
          <p:cNvPr id="6" name="Inhaltsplatzhalter 8">
            <a:extLst>
              <a:ext uri="{FF2B5EF4-FFF2-40B4-BE49-F238E27FC236}">
                <a16:creationId xmlns:a16="http://schemas.microsoft.com/office/drawing/2014/main" id="{EE3B2B11-69F9-4DA1-98DC-3391E7B2DC92}"/>
              </a:ext>
            </a:extLst>
          </p:cNvPr>
          <p:cNvSpPr>
            <a:spLocks noGrp="1"/>
          </p:cNvSpPr>
          <p:nvPr>
            <p:ph sz="quarter" idx="18"/>
          </p:nvPr>
        </p:nvSpPr>
        <p:spPr>
          <a:xfrm>
            <a:off x="739775" y="190500"/>
            <a:ext cx="9801225" cy="292100"/>
          </a:xfrm>
        </p:spPr>
        <p:txBody>
          <a:bodyPr/>
          <a:lstStyle/>
          <a:p>
            <a:r>
              <a:rPr lang="en-IN" sz="1600"/>
              <a:t>Formal Modeling and Verification of Low-Level OS Code using Abstract Interpretation</a:t>
            </a:r>
            <a:endParaRPr lang="en-IN" sz="1600">
              <a:solidFill>
                <a:srgbClr val="002060"/>
              </a:solidFill>
              <a:latin typeface="Gill Sans MT" panose="020B0502020104020203" pitchFamily="34" charset="0"/>
              <a:ea typeface="ＭＳ Ｐゴシック" charset="0"/>
            </a:endParaRPr>
          </a:p>
        </p:txBody>
      </p:sp>
    </p:spTree>
    <p:extLst>
      <p:ext uri="{BB962C8B-B14F-4D97-AF65-F5344CB8AC3E}">
        <p14:creationId xmlns:p14="http://schemas.microsoft.com/office/powerpoint/2010/main" val="126338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28D1BD-5997-44D6-8A8A-1E751D7B99C7}"/>
              </a:ext>
            </a:extLst>
          </p:cNvPr>
          <p:cNvSpPr>
            <a:spLocks noGrp="1"/>
          </p:cNvSpPr>
          <p:nvPr>
            <p:ph type="sldNum" sz="quarter" idx="17"/>
          </p:nvPr>
        </p:nvSpPr>
        <p:spPr/>
        <p:txBody>
          <a:bodyPr/>
          <a:lstStyle/>
          <a:p>
            <a:pPr>
              <a:defRPr/>
            </a:pPr>
            <a:fld id="{E69778B3-A9BC-4D9F-B3F7-243D8C4A4EF6}" type="slidenum">
              <a:rPr lang="en-US" smtClean="0"/>
              <a:pPr>
                <a:defRPr/>
              </a:pPr>
              <a:t>8</a:t>
            </a:fld>
            <a:endParaRPr lang="en-US"/>
          </a:p>
        </p:txBody>
      </p:sp>
      <p:sp>
        <p:nvSpPr>
          <p:cNvPr id="10" name="TextBox 9">
            <a:extLst>
              <a:ext uri="{FF2B5EF4-FFF2-40B4-BE49-F238E27FC236}">
                <a16:creationId xmlns:a16="http://schemas.microsoft.com/office/drawing/2014/main" id="{4CC42E12-7D57-4DD6-BCFE-A2D9586932DF}"/>
              </a:ext>
            </a:extLst>
          </p:cNvPr>
          <p:cNvSpPr txBox="1"/>
          <p:nvPr/>
        </p:nvSpPr>
        <p:spPr>
          <a:xfrm>
            <a:off x="739775" y="959947"/>
            <a:ext cx="10252275" cy="2346412"/>
          </a:xfrm>
          <a:prstGeom prst="rect">
            <a:avLst/>
          </a:prstGeom>
          <a:noFill/>
        </p:spPr>
        <p:txBody>
          <a:bodyPr wrap="square" numCol="1">
            <a:spAutoFit/>
          </a:bodyPr>
          <a:lstStyle/>
          <a:p>
            <a:pPr marL="285750" indent="-285750">
              <a:lnSpc>
                <a:spcPct val="150000"/>
              </a:lnSpc>
              <a:buFont typeface="Arial" panose="020B0604020202020204" pitchFamily="34" charset="0"/>
              <a:buChar char="•"/>
            </a:pPr>
            <a:r>
              <a:rPr lang="en-IN" sz="2000" b="0" i="0" u="none" strike="noStrike" baseline="0">
                <a:latin typeface="Gill Sans MT" panose="020B0502020104020203" pitchFamily="34" charset="0"/>
              </a:rPr>
              <a:t>Sequence of  WCET analysis</a:t>
            </a:r>
            <a:endParaRPr lang="en-IN" sz="2000">
              <a:latin typeface="Gill Sans MT" panose="020B0502020104020203" pitchFamily="34" charset="0"/>
            </a:endParaRPr>
          </a:p>
          <a:p>
            <a:pPr marL="285750" indent="-285750">
              <a:lnSpc>
                <a:spcPct val="150000"/>
              </a:lnSpc>
              <a:buFont typeface="Arial" panose="020B0604020202020204" pitchFamily="34" charset="0"/>
              <a:buChar char="•"/>
            </a:pPr>
            <a:r>
              <a:rPr lang="en-IN" sz="2000" b="0" i="0" u="none" strike="noStrike" baseline="0">
                <a:latin typeface="Gill Sans MT" panose="020B0502020104020203" pitchFamily="34" charset="0"/>
              </a:rPr>
              <a:t>Flow fact information (Loop bounds, multi-branching..)</a:t>
            </a:r>
            <a:endParaRPr lang="en-IN" sz="2000">
              <a:latin typeface="Gill Sans MT" panose="020B0502020104020203" pitchFamily="34" charset="0"/>
            </a:endParaRPr>
          </a:p>
          <a:p>
            <a:pPr marL="285750" indent="-285750">
              <a:lnSpc>
                <a:spcPct val="150000"/>
              </a:lnSpc>
              <a:buFont typeface="Arial" panose="020B0604020202020204" pitchFamily="34" charset="0"/>
              <a:buChar char="•"/>
            </a:pPr>
            <a:r>
              <a:rPr lang="en-IN" sz="2000" b="0" i="0" u="none" strike="noStrike" baseline="0">
                <a:latin typeface="Gill Sans MT" panose="020B0502020104020203" pitchFamily="34" charset="0"/>
              </a:rPr>
              <a:t>Correctness of the CFG</a:t>
            </a:r>
          </a:p>
          <a:p>
            <a:pPr marL="285750" indent="-285750">
              <a:lnSpc>
                <a:spcPct val="150000"/>
              </a:lnSpc>
              <a:buFont typeface="Arial" panose="020B0604020202020204" pitchFamily="34" charset="0"/>
              <a:buChar char="•"/>
            </a:pPr>
            <a:r>
              <a:rPr lang="en-IN" sz="2000">
                <a:latin typeface="Gill Sans MT" panose="020B0502020104020203" pitchFamily="34" charset="0"/>
              </a:rPr>
              <a:t>ISA and HW architecture specifications</a:t>
            </a:r>
          </a:p>
          <a:p>
            <a:pPr marL="285750" indent="-285750">
              <a:lnSpc>
                <a:spcPct val="150000"/>
              </a:lnSpc>
              <a:buFont typeface="Arial" panose="020B0604020202020204" pitchFamily="34" charset="0"/>
              <a:buChar char="•"/>
            </a:pPr>
            <a:r>
              <a:rPr lang="en-IN" sz="2000" b="0" i="0" u="none" strike="noStrike" baseline="0">
                <a:latin typeface="Gill Sans MT" panose="020B0502020104020203" pitchFamily="34" charset="0"/>
              </a:rPr>
              <a:t>Correct memory access</a:t>
            </a:r>
            <a:r>
              <a:rPr lang="en-IN" sz="2000" b="0" i="0" u="none" strike="noStrike">
                <a:latin typeface="Gill Sans MT" panose="020B0502020104020203" pitchFamily="34" charset="0"/>
              </a:rPr>
              <a:t> annotations</a:t>
            </a:r>
            <a:endParaRPr lang="en-IN" sz="2000">
              <a:latin typeface="Gill Sans MT" panose="020B0502020104020203" pitchFamily="34" charset="0"/>
            </a:endParaRPr>
          </a:p>
        </p:txBody>
      </p:sp>
      <p:sp>
        <p:nvSpPr>
          <p:cNvPr id="11" name="Title 10">
            <a:extLst>
              <a:ext uri="{FF2B5EF4-FFF2-40B4-BE49-F238E27FC236}">
                <a16:creationId xmlns:a16="http://schemas.microsoft.com/office/drawing/2014/main" id="{82EB164D-1C4B-4704-B19D-23883FC197EA}"/>
              </a:ext>
            </a:extLst>
          </p:cNvPr>
          <p:cNvSpPr>
            <a:spLocks noGrp="1"/>
          </p:cNvSpPr>
          <p:nvPr>
            <p:ph type="title"/>
          </p:nvPr>
        </p:nvSpPr>
        <p:spPr>
          <a:xfrm>
            <a:off x="740228" y="601663"/>
            <a:ext cx="8038011" cy="527890"/>
          </a:xfrm>
        </p:spPr>
        <p:txBody>
          <a:bodyPr/>
          <a:lstStyle/>
          <a:p>
            <a:r>
              <a:rPr lang="en-IN" sz="2400" b="0" i="0" u="none" strike="noStrike" baseline="0">
                <a:latin typeface="Gill Sans MT" panose="020B0502020104020203" pitchFamily="34" charset="0"/>
              </a:rPr>
              <a:t>Factors influencing micro-architectural </a:t>
            </a:r>
            <a:r>
              <a:rPr lang="en-IN" sz="2400"/>
              <a:t>a</a:t>
            </a:r>
            <a:r>
              <a:rPr lang="en-IN" sz="2400" b="0" i="0" u="none" strike="noStrike" baseline="0">
                <a:latin typeface="Gill Sans MT" panose="020B0502020104020203" pitchFamily="34" charset="0"/>
              </a:rPr>
              <a:t>nalysis</a:t>
            </a:r>
            <a:br>
              <a:rPr lang="en-IN" sz="3200" b="0" i="0" u="none" strike="noStrike" baseline="0">
                <a:solidFill>
                  <a:schemeClr val="accent1">
                    <a:lumMod val="75000"/>
                  </a:schemeClr>
                </a:solidFill>
                <a:latin typeface="Gill Sans MT" panose="020B0502020104020203" pitchFamily="34" charset="0"/>
              </a:rPr>
            </a:br>
            <a:endParaRPr lang="en-IN"/>
          </a:p>
        </p:txBody>
      </p:sp>
      <p:sp>
        <p:nvSpPr>
          <p:cNvPr id="13" name="Title 10">
            <a:extLst>
              <a:ext uri="{FF2B5EF4-FFF2-40B4-BE49-F238E27FC236}">
                <a16:creationId xmlns:a16="http://schemas.microsoft.com/office/drawing/2014/main" id="{5254A997-1BF9-48A3-A29B-79D6D33B09FE}"/>
              </a:ext>
            </a:extLst>
          </p:cNvPr>
          <p:cNvSpPr txBox="1">
            <a:spLocks/>
          </p:cNvSpPr>
          <p:nvPr/>
        </p:nvSpPr>
        <p:spPr bwMode="auto">
          <a:xfrm>
            <a:off x="739775" y="3676671"/>
            <a:ext cx="4832798" cy="52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0" fontAlgn="base" hangingPunct="0">
              <a:spcBef>
                <a:spcPct val="0"/>
              </a:spcBef>
              <a:spcAft>
                <a:spcPct val="0"/>
              </a:spcAft>
              <a:defRPr sz="3200" kern="1200">
                <a:solidFill>
                  <a:srgbClr val="002060"/>
                </a:solidFill>
                <a:latin typeface="Gill Sans MT" panose="020B0502020104020203" pitchFamily="34" charset="0"/>
                <a:ea typeface="ＭＳ Ｐゴシック" charset="0"/>
                <a:cs typeface="Gill Sans MT" panose="020B0502020104020203" pitchFamily="34" charset="0"/>
              </a:defRPr>
            </a:lvl1pPr>
            <a:lvl2pPr algn="l" defTabSz="457200" rtl="0" eaLnBrk="0" fontAlgn="base" hangingPunct="0">
              <a:spcBef>
                <a:spcPct val="0"/>
              </a:spcBef>
              <a:spcAft>
                <a:spcPct val="0"/>
              </a:spcAft>
              <a:defRPr sz="3200">
                <a:solidFill>
                  <a:srgbClr val="595959"/>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200">
                <a:solidFill>
                  <a:srgbClr val="595959"/>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200">
                <a:solidFill>
                  <a:srgbClr val="595959"/>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200">
                <a:solidFill>
                  <a:srgbClr val="595959"/>
                </a:solidFill>
                <a:latin typeface="Arial" charset="0"/>
                <a:ea typeface="ＭＳ Ｐゴシック" charset="0"/>
                <a:cs typeface="ＭＳ Ｐゴシック" charset="0"/>
              </a:defRPr>
            </a:lvl5pPr>
            <a:lvl6pPr marL="457200" algn="l" defTabSz="457200" rtl="0" fontAlgn="base">
              <a:spcBef>
                <a:spcPct val="0"/>
              </a:spcBef>
              <a:spcAft>
                <a:spcPct val="0"/>
              </a:spcAft>
              <a:defRPr sz="3200">
                <a:solidFill>
                  <a:srgbClr val="595959"/>
                </a:solidFill>
                <a:latin typeface="Arial" charset="0"/>
                <a:ea typeface="ＭＳ Ｐゴシック" charset="0"/>
                <a:cs typeface="ＭＳ Ｐゴシック" charset="0"/>
              </a:defRPr>
            </a:lvl6pPr>
            <a:lvl7pPr marL="914400" algn="l" defTabSz="457200" rtl="0" fontAlgn="base">
              <a:spcBef>
                <a:spcPct val="0"/>
              </a:spcBef>
              <a:spcAft>
                <a:spcPct val="0"/>
              </a:spcAft>
              <a:defRPr sz="3200">
                <a:solidFill>
                  <a:srgbClr val="595959"/>
                </a:solidFill>
                <a:latin typeface="Arial" charset="0"/>
                <a:ea typeface="ＭＳ Ｐゴシック" charset="0"/>
                <a:cs typeface="ＭＳ Ｐゴシック" charset="0"/>
              </a:defRPr>
            </a:lvl7pPr>
            <a:lvl8pPr marL="1371600" algn="l" defTabSz="457200" rtl="0" fontAlgn="base">
              <a:spcBef>
                <a:spcPct val="0"/>
              </a:spcBef>
              <a:spcAft>
                <a:spcPct val="0"/>
              </a:spcAft>
              <a:defRPr sz="3200">
                <a:solidFill>
                  <a:srgbClr val="595959"/>
                </a:solidFill>
                <a:latin typeface="Arial" charset="0"/>
                <a:ea typeface="ＭＳ Ｐゴシック" charset="0"/>
                <a:cs typeface="ＭＳ Ｐゴシック" charset="0"/>
              </a:defRPr>
            </a:lvl8pPr>
            <a:lvl9pPr marL="1828800" algn="l" defTabSz="457200" rtl="0" fontAlgn="base">
              <a:spcBef>
                <a:spcPct val="0"/>
              </a:spcBef>
              <a:spcAft>
                <a:spcPct val="0"/>
              </a:spcAft>
              <a:defRPr sz="3200">
                <a:solidFill>
                  <a:srgbClr val="595959"/>
                </a:solidFill>
                <a:latin typeface="Arial" charset="0"/>
                <a:ea typeface="ＭＳ Ｐゴシック" charset="0"/>
                <a:cs typeface="ＭＳ Ｐゴシック" charset="0"/>
              </a:defRPr>
            </a:lvl9pPr>
          </a:lstStyle>
          <a:p>
            <a:r>
              <a:rPr lang="en-IN" sz="2400"/>
              <a:t>Further Works…</a:t>
            </a:r>
            <a:endParaRPr lang="en-IN"/>
          </a:p>
        </p:txBody>
      </p:sp>
      <p:sp>
        <p:nvSpPr>
          <p:cNvPr id="17" name="TextBox 16">
            <a:extLst>
              <a:ext uri="{FF2B5EF4-FFF2-40B4-BE49-F238E27FC236}">
                <a16:creationId xmlns:a16="http://schemas.microsoft.com/office/drawing/2014/main" id="{E4DA7B37-F6E7-4E5B-87E5-776A2B1C7B4D}"/>
              </a:ext>
            </a:extLst>
          </p:cNvPr>
          <p:cNvSpPr txBox="1"/>
          <p:nvPr/>
        </p:nvSpPr>
        <p:spPr>
          <a:xfrm>
            <a:off x="740229" y="4052940"/>
            <a:ext cx="10252275" cy="2346412"/>
          </a:xfrm>
          <a:prstGeom prst="rect">
            <a:avLst/>
          </a:prstGeom>
          <a:noFill/>
        </p:spPr>
        <p:txBody>
          <a:bodyPr wrap="square" numCol="1">
            <a:spAutoFit/>
          </a:bodyPr>
          <a:lstStyle/>
          <a:p>
            <a:pPr marL="285750" indent="-285750">
              <a:lnSpc>
                <a:spcPct val="150000"/>
              </a:lnSpc>
              <a:buFont typeface="Arial" panose="020B0604020202020204" pitchFamily="34" charset="0"/>
              <a:buChar char="•"/>
            </a:pPr>
            <a:r>
              <a:rPr lang="en-IN" sz="2000" b="0" i="0" u="none" strike="noStrike" baseline="0">
                <a:latin typeface="Gill Sans MT" panose="020B0502020104020203" pitchFamily="34" charset="0"/>
              </a:rPr>
              <a:t>Validation</a:t>
            </a:r>
            <a:r>
              <a:rPr lang="en-IN" sz="2000" b="0" i="0" u="none" strike="noStrike">
                <a:latin typeface="Gill Sans MT" panose="020B0502020104020203" pitchFamily="34" charset="0"/>
              </a:rPr>
              <a:t> of XGraph results and model generation</a:t>
            </a:r>
            <a:endParaRPr lang="en-IN" sz="2000">
              <a:latin typeface="Gill Sans MT" panose="020B0502020104020203" pitchFamily="34" charset="0"/>
            </a:endParaRPr>
          </a:p>
          <a:p>
            <a:pPr marL="285750" indent="-285750">
              <a:lnSpc>
                <a:spcPct val="150000"/>
              </a:lnSpc>
              <a:buFont typeface="Arial" panose="020B0604020202020204" pitchFamily="34" charset="0"/>
              <a:buChar char="•"/>
            </a:pPr>
            <a:r>
              <a:rPr lang="en-IN" sz="2000">
                <a:latin typeface="Gill Sans MT" panose="020B0502020104020203" pitchFamily="34" charset="0"/>
              </a:rPr>
              <a:t>Compositional verification framework for OS models</a:t>
            </a:r>
          </a:p>
          <a:p>
            <a:pPr marL="285750" indent="-285750">
              <a:lnSpc>
                <a:spcPct val="150000"/>
              </a:lnSpc>
              <a:buFont typeface="Arial" panose="020B0604020202020204" pitchFamily="34" charset="0"/>
              <a:buChar char="•"/>
            </a:pPr>
            <a:r>
              <a:rPr lang="en-IN" sz="2000" b="0" i="0" u="none" strike="noStrike" baseline="0">
                <a:latin typeface="Gill Sans MT" panose="020B0502020104020203" pitchFamily="34" charset="0"/>
              </a:rPr>
              <a:t>Code generation concept for UPPAAL models | Reference </a:t>
            </a:r>
            <a:r>
              <a:rPr lang="de-DE" sz="2000">
                <a:solidFill>
                  <a:prstClr val="black"/>
                </a:solidFill>
                <a:latin typeface="Gill Sans MT" panose="020B0502020104020203" pitchFamily="34" charset="0"/>
              </a:rPr>
              <a:t> </a:t>
            </a:r>
            <a:r>
              <a:rPr lang="de-DE" sz="2000">
                <a:solidFill>
                  <a:prstClr val="black"/>
                </a:solidFill>
                <a:latin typeface="Gill Sans MT" panose="020B0502020104020203" pitchFamily="34" charset="0"/>
                <a:hlinkClick r:id="rId2" action="ppaction://hlinksldjump"/>
              </a:rPr>
              <a:t>[1]</a:t>
            </a:r>
            <a:r>
              <a:rPr lang="de-DE" sz="2000">
                <a:solidFill>
                  <a:prstClr val="black"/>
                </a:solidFill>
                <a:latin typeface="Gill Sans MT" panose="020B0502020104020203" pitchFamily="34" charset="0"/>
              </a:rPr>
              <a:t> </a:t>
            </a:r>
            <a:r>
              <a:rPr lang="de-DE" sz="2000">
                <a:solidFill>
                  <a:prstClr val="black"/>
                </a:solidFill>
                <a:latin typeface="Gill Sans MT" panose="020B0502020104020203" pitchFamily="34" charset="0"/>
                <a:hlinkClick r:id="rId2" action="ppaction://hlinksldjump"/>
              </a:rPr>
              <a:t>[7]</a:t>
            </a:r>
            <a:r>
              <a:rPr lang="de-DE" sz="2000">
                <a:solidFill>
                  <a:prstClr val="black"/>
                </a:solidFill>
                <a:latin typeface="Gill Sans MT" panose="020B0502020104020203" pitchFamily="34" charset="0"/>
              </a:rPr>
              <a:t> </a:t>
            </a:r>
            <a:r>
              <a:rPr lang="de-DE" sz="2000">
                <a:solidFill>
                  <a:prstClr val="black"/>
                </a:solidFill>
                <a:latin typeface="Gill Sans MT" panose="020B0502020104020203" pitchFamily="34" charset="0"/>
                <a:hlinkClick r:id="rId2" action="ppaction://hlinksldjump"/>
              </a:rPr>
              <a:t>[8]</a:t>
            </a:r>
            <a:endParaRPr lang="en-IN" sz="2000">
              <a:latin typeface="Gill Sans MT" panose="020B0502020104020203" pitchFamily="34" charset="0"/>
            </a:endParaRPr>
          </a:p>
          <a:p>
            <a:pPr marL="285750" indent="-285750">
              <a:lnSpc>
                <a:spcPct val="150000"/>
              </a:lnSpc>
              <a:buFont typeface="Arial" panose="020B0604020202020204" pitchFamily="34" charset="0"/>
              <a:buChar char="•"/>
            </a:pPr>
            <a:r>
              <a:rPr lang="en-IN" sz="2000">
                <a:latin typeface="Gill Sans MT" panose="020B0502020104020203" pitchFamily="34" charset="0"/>
              </a:rPr>
              <a:t>Proof of concept for classic AUTOSAR OS / </a:t>
            </a:r>
            <a:r>
              <a:rPr lang="en-IN" sz="2000" err="1">
                <a:latin typeface="Gill Sans MT" panose="020B0502020104020203" pitchFamily="34" charset="0"/>
              </a:rPr>
              <a:t>SmartOS</a:t>
            </a:r>
            <a:r>
              <a:rPr lang="en-IN" sz="2000">
                <a:latin typeface="Gill Sans MT" panose="020B0502020104020203" pitchFamily="34" charset="0"/>
              </a:rPr>
              <a:t> context switch in RISC-V architecture</a:t>
            </a:r>
          </a:p>
          <a:p>
            <a:pPr marL="285750" indent="-285750">
              <a:lnSpc>
                <a:spcPct val="150000"/>
              </a:lnSpc>
              <a:buFont typeface="Arial" panose="020B0604020202020204" pitchFamily="34" charset="0"/>
              <a:buChar char="•"/>
            </a:pPr>
            <a:r>
              <a:rPr lang="en-IN" sz="2000">
                <a:latin typeface="Gill Sans MT" panose="020B0502020104020203" pitchFamily="34" charset="0"/>
              </a:rPr>
              <a:t>OTAWA log analysis for reinforced validation</a:t>
            </a:r>
          </a:p>
        </p:txBody>
      </p:sp>
      <p:sp>
        <p:nvSpPr>
          <p:cNvPr id="7" name="Inhaltsplatzhalter 8">
            <a:extLst>
              <a:ext uri="{FF2B5EF4-FFF2-40B4-BE49-F238E27FC236}">
                <a16:creationId xmlns:a16="http://schemas.microsoft.com/office/drawing/2014/main" id="{E8839B68-989A-4A4B-B846-3B578C7C985B}"/>
              </a:ext>
            </a:extLst>
          </p:cNvPr>
          <p:cNvSpPr txBox="1">
            <a:spLocks/>
          </p:cNvSpPr>
          <p:nvPr/>
        </p:nvSpPr>
        <p:spPr bwMode="auto">
          <a:xfrm>
            <a:off x="739775" y="190500"/>
            <a:ext cx="98012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defRPr sz="1600" kern="1200">
                <a:solidFill>
                  <a:schemeClr val="tx1"/>
                </a:solidFill>
                <a:latin typeface="Gill Sans MT" panose="020B0502020104020203" pitchFamily="34" charset="0"/>
                <a:ea typeface="ＭＳ Ｐゴシック" charset="0"/>
                <a:cs typeface="Gill Sans MT" panose="020B0502020104020203" pitchFamily="34" charset="0"/>
              </a:defRPr>
            </a:lvl1pPr>
            <a:lvl2pPr marL="271463" indent="-271463" algn="l" defTabSz="457200" rtl="0" eaLnBrk="0" fontAlgn="base" hangingPunct="0">
              <a:spcBef>
                <a:spcPct val="20000"/>
              </a:spcBef>
              <a:spcAft>
                <a:spcPct val="0"/>
              </a:spcAft>
              <a:buClrTx/>
              <a:buFont typeface="Wingdings" panose="05000000000000000000" pitchFamily="2" charset="2"/>
              <a:buChar char="§"/>
              <a:defRPr sz="1400" kern="1200">
                <a:solidFill>
                  <a:schemeClr val="tx1"/>
                </a:solidFill>
                <a:latin typeface="Gill Sans MT" panose="020B0502020104020203" pitchFamily="34" charset="0"/>
                <a:ea typeface="ＭＳ Ｐゴシック" charset="0"/>
                <a:cs typeface="+mn-cs"/>
              </a:defRPr>
            </a:lvl2pPr>
            <a:lvl3pPr marL="541338" indent="-271463" algn="l" defTabSz="457200" rtl="0" eaLnBrk="0" fontAlgn="base" hangingPunct="0">
              <a:spcBef>
                <a:spcPct val="20000"/>
              </a:spcBef>
              <a:spcAft>
                <a:spcPct val="0"/>
              </a:spcAft>
              <a:buClrTx/>
              <a:buFont typeface="Wingdings" panose="05000000000000000000" pitchFamily="2" charset="2"/>
              <a:buChar char="§"/>
              <a:defRPr sz="1400" kern="1200">
                <a:solidFill>
                  <a:schemeClr val="tx1"/>
                </a:solidFill>
                <a:latin typeface="Gill Sans MT" panose="020B0502020104020203" pitchFamily="34" charset="0"/>
                <a:ea typeface="ＭＳ Ｐゴシック" charset="0"/>
                <a:cs typeface="+mn-cs"/>
              </a:defRPr>
            </a:lvl3pPr>
            <a:lvl4pPr marL="804863" indent="-228600" algn="l" defTabSz="457200" rtl="0" eaLnBrk="0" fontAlgn="base" hangingPunct="0">
              <a:spcBef>
                <a:spcPct val="20000"/>
              </a:spcBef>
              <a:spcAft>
                <a:spcPct val="0"/>
              </a:spcAft>
              <a:buClrTx/>
              <a:buFont typeface="Wingdings" panose="05000000000000000000" pitchFamily="2" charset="2"/>
              <a:buChar char="§"/>
              <a:defRPr sz="1400" kern="1200">
                <a:solidFill>
                  <a:schemeClr val="tx1"/>
                </a:solidFill>
                <a:latin typeface="Gill Sans MT" panose="020B0502020104020203" pitchFamily="34" charset="0"/>
                <a:ea typeface="ＭＳ Ｐゴシック" charset="0"/>
                <a:cs typeface="+mn-cs"/>
              </a:defRPr>
            </a:lvl4pPr>
            <a:lvl5pPr marL="1074738" indent="-228600" algn="l" defTabSz="457200" rtl="0" eaLnBrk="0" fontAlgn="base" hangingPunct="0">
              <a:spcBef>
                <a:spcPct val="20000"/>
              </a:spcBef>
              <a:spcAft>
                <a:spcPct val="0"/>
              </a:spcAft>
              <a:buClrTx/>
              <a:buFont typeface="Wingdings" panose="05000000000000000000" pitchFamily="2" charset="2"/>
              <a:buChar char="§"/>
              <a:defRPr sz="1400" kern="1200">
                <a:solidFill>
                  <a:schemeClr val="tx1"/>
                </a:solidFill>
                <a:latin typeface="Gill Sans MT" panose="020B0502020104020203" pitchFamily="34" charset="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IN"/>
              <a:t>Formal Modeling and Verification of Low-Level OS Code using Abstract Interpretation</a:t>
            </a:r>
            <a:endParaRPr lang="en-IN">
              <a:solidFill>
                <a:srgbClr val="002060"/>
              </a:solidFill>
            </a:endParaRPr>
          </a:p>
        </p:txBody>
      </p:sp>
    </p:spTree>
    <p:extLst>
      <p:ext uri="{BB962C8B-B14F-4D97-AF65-F5344CB8AC3E}">
        <p14:creationId xmlns:p14="http://schemas.microsoft.com/office/powerpoint/2010/main" val="203448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9AE77A0F-8929-4E23-AD71-1733AA67203E}"/>
              </a:ext>
            </a:extLst>
          </p:cNvPr>
          <p:cNvSpPr>
            <a:spLocks noGrp="1"/>
          </p:cNvSpPr>
          <p:nvPr>
            <p:ph idx="1"/>
          </p:nvPr>
        </p:nvSpPr>
        <p:spPr>
          <a:xfrm>
            <a:off x="866273" y="1123488"/>
            <a:ext cx="11067493" cy="5258061"/>
          </a:xfrm>
        </p:spPr>
        <p:txBody>
          <a:bodyPr/>
          <a:lstStyle/>
          <a:p>
            <a:pPr marL="457200" indent="-457200">
              <a:lnSpc>
                <a:spcPct val="200000"/>
              </a:lnSpc>
              <a:buFont typeface="Arial" panose="020B0604020202020204" pitchFamily="34" charset="0"/>
              <a:buAutoNum type="arabicPeriod"/>
            </a:pPr>
            <a:r>
              <a:rPr lang="en-IN"/>
              <a:t>Renata et al., Code generation from formal models for automatic </a:t>
            </a:r>
            <a:r>
              <a:rPr lang="en-IN" err="1"/>
              <a:t>rtos</a:t>
            </a:r>
            <a:r>
              <a:rPr lang="en-IN"/>
              <a:t> portability</a:t>
            </a:r>
          </a:p>
          <a:p>
            <a:pPr marL="457200" indent="-457200">
              <a:lnSpc>
                <a:spcPct val="200000"/>
              </a:lnSpc>
              <a:buAutoNum type="arabicPeriod"/>
            </a:pPr>
            <a:r>
              <a:rPr lang="en-IN"/>
              <a:t>Clement et al., OTAWA: an Open Toolbox for Adaptive WCET Analysis. </a:t>
            </a:r>
          </a:p>
          <a:p>
            <a:pPr marL="457200" indent="-457200">
              <a:lnSpc>
                <a:spcPct val="200000"/>
              </a:lnSpc>
              <a:buAutoNum type="arabicPeriod"/>
            </a:pPr>
            <a:r>
              <a:rPr lang="en-IN"/>
              <a:t>Wei et al., Build your own static </a:t>
            </a:r>
            <a:r>
              <a:rPr lang="en-IN" err="1"/>
              <a:t>analyzer</a:t>
            </a:r>
            <a:r>
              <a:rPr lang="en-IN"/>
              <a:t>. </a:t>
            </a:r>
          </a:p>
          <a:p>
            <a:pPr marL="457200" indent="-457200">
              <a:lnSpc>
                <a:spcPct val="200000"/>
              </a:lnSpc>
              <a:buAutoNum type="arabicPeriod"/>
            </a:pPr>
            <a:r>
              <a:rPr lang="en-IN"/>
              <a:t>Thomas.,  A WCET Analysis Method for Pipelined Microprocessors with Cache Memories. </a:t>
            </a:r>
          </a:p>
          <a:p>
            <a:pPr marL="457200" indent="-457200">
              <a:lnSpc>
                <a:spcPct val="200000"/>
              </a:lnSpc>
              <a:buAutoNum type="arabicPeriod"/>
            </a:pPr>
            <a:r>
              <a:rPr lang="en-IN"/>
              <a:t>Hugues et al., Accurate analysis of memory latencies for WCET estimation. </a:t>
            </a:r>
          </a:p>
          <a:p>
            <a:pPr marL="457200" indent="-457200">
              <a:lnSpc>
                <a:spcPct val="200000"/>
              </a:lnSpc>
              <a:buAutoNum type="arabicPeriod"/>
            </a:pPr>
            <a:r>
              <a:rPr lang="en-IN"/>
              <a:t>Alexander et al., UPPAAL SMC tutorial.</a:t>
            </a:r>
          </a:p>
          <a:p>
            <a:pPr marL="457200" indent="-457200">
              <a:lnSpc>
                <a:spcPct val="200000"/>
              </a:lnSpc>
              <a:buAutoNum type="arabicPeriod"/>
            </a:pPr>
            <a:r>
              <a:rPr lang="en-IN"/>
              <a:t>Victor., Hard real-time Microcontroller code generation from timed automaton specifications.</a:t>
            </a:r>
          </a:p>
          <a:p>
            <a:pPr marL="457200" indent="-457200">
              <a:lnSpc>
                <a:spcPct val="200000"/>
              </a:lnSpc>
              <a:buAutoNum type="arabicPeriod"/>
            </a:pPr>
            <a:r>
              <a:rPr lang="en-IN"/>
              <a:t>Jesper et al., Automatic Translation from UPPAAL to C</a:t>
            </a:r>
          </a:p>
        </p:txBody>
      </p:sp>
      <p:sp>
        <p:nvSpPr>
          <p:cNvPr id="3" name="Slide Number Placeholder 2">
            <a:extLst>
              <a:ext uri="{FF2B5EF4-FFF2-40B4-BE49-F238E27FC236}">
                <a16:creationId xmlns:a16="http://schemas.microsoft.com/office/drawing/2014/main" id="{375DF831-F7DA-4BFC-97F7-71C36E1254E2}"/>
              </a:ext>
            </a:extLst>
          </p:cNvPr>
          <p:cNvSpPr>
            <a:spLocks noGrp="1"/>
          </p:cNvSpPr>
          <p:nvPr>
            <p:ph type="sldNum" sz="quarter" idx="17"/>
          </p:nvPr>
        </p:nvSpPr>
        <p:spPr/>
        <p:txBody>
          <a:bodyPr/>
          <a:lstStyle/>
          <a:p>
            <a:pPr>
              <a:defRPr/>
            </a:pPr>
            <a:fld id="{E69778B3-A9BC-4D9F-B3F7-243D8C4A4EF6}" type="slidenum">
              <a:rPr lang="en-US" smtClean="0"/>
              <a:pPr>
                <a:defRPr/>
              </a:pPr>
              <a:t>9</a:t>
            </a:fld>
            <a:endParaRPr lang="en-US"/>
          </a:p>
        </p:txBody>
      </p:sp>
      <p:sp>
        <p:nvSpPr>
          <p:cNvPr id="10" name="Title 9">
            <a:extLst>
              <a:ext uri="{FF2B5EF4-FFF2-40B4-BE49-F238E27FC236}">
                <a16:creationId xmlns:a16="http://schemas.microsoft.com/office/drawing/2014/main" id="{7880FDE3-033F-407E-BCCC-872D3E751509}"/>
              </a:ext>
            </a:extLst>
          </p:cNvPr>
          <p:cNvSpPr>
            <a:spLocks noGrp="1"/>
          </p:cNvSpPr>
          <p:nvPr>
            <p:ph type="title"/>
          </p:nvPr>
        </p:nvSpPr>
        <p:spPr/>
        <p:txBody>
          <a:bodyPr/>
          <a:lstStyle/>
          <a:p>
            <a:r>
              <a:rPr lang="en-IN"/>
              <a:t>References</a:t>
            </a:r>
          </a:p>
        </p:txBody>
      </p:sp>
      <p:sp>
        <p:nvSpPr>
          <p:cNvPr id="5" name="Inhaltsplatzhalter 8">
            <a:extLst>
              <a:ext uri="{FF2B5EF4-FFF2-40B4-BE49-F238E27FC236}">
                <a16:creationId xmlns:a16="http://schemas.microsoft.com/office/drawing/2014/main" id="{E770BD84-9008-49F5-8EB5-849EDC2DAECD}"/>
              </a:ext>
            </a:extLst>
          </p:cNvPr>
          <p:cNvSpPr>
            <a:spLocks noGrp="1"/>
          </p:cNvSpPr>
          <p:nvPr>
            <p:ph sz="quarter" idx="18"/>
          </p:nvPr>
        </p:nvSpPr>
        <p:spPr>
          <a:xfrm>
            <a:off x="739775" y="190500"/>
            <a:ext cx="9801225" cy="292100"/>
          </a:xfrm>
        </p:spPr>
        <p:txBody>
          <a:bodyPr/>
          <a:lstStyle/>
          <a:p>
            <a:r>
              <a:rPr lang="en-IN" sz="1600"/>
              <a:t>Formal Modeling and Verification of Low-Level OS Code using Abstract Interpretation</a:t>
            </a:r>
            <a:endParaRPr lang="en-IN" sz="1600">
              <a:solidFill>
                <a:srgbClr val="002060"/>
              </a:solidFill>
              <a:latin typeface="Gill Sans MT" panose="020B0502020104020203" pitchFamily="34" charset="0"/>
              <a:ea typeface="ＭＳ Ｐゴシック" charset="0"/>
            </a:endParaRPr>
          </a:p>
        </p:txBody>
      </p:sp>
    </p:spTree>
    <p:extLst>
      <p:ext uri="{BB962C8B-B14F-4D97-AF65-F5344CB8AC3E}">
        <p14:creationId xmlns:p14="http://schemas.microsoft.com/office/powerpoint/2010/main" val="1300715657"/>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1301010597084E9E17DEF82B0CB13E" ma:contentTypeVersion="5" ma:contentTypeDescription="Create a new document." ma:contentTypeScope="" ma:versionID="34bad712e3d6cd8af48eca550d84f1be">
  <xsd:schema xmlns:xsd="http://www.w3.org/2001/XMLSchema" xmlns:xs="http://www.w3.org/2001/XMLSchema" xmlns:p="http://schemas.microsoft.com/office/2006/metadata/properties" xmlns:ns3="92949636-77bb-44de-a7e5-ded9784c00a1" xmlns:ns4="e5649403-32c3-4d41-aeaa-0ff7effe7231" targetNamespace="http://schemas.microsoft.com/office/2006/metadata/properties" ma:root="true" ma:fieldsID="4dc4f8fa65078bf27c4534598158dfa8" ns3:_="" ns4:_="">
    <xsd:import namespace="92949636-77bb-44de-a7e5-ded9784c00a1"/>
    <xsd:import namespace="e5649403-32c3-4d41-aeaa-0ff7effe723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949636-77bb-44de-a7e5-ded9784c00a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649403-32c3-4d41-aeaa-0ff7effe723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88036D-D0BB-4AAF-9807-78FF631CE278}">
  <ds:schemaRefs>
    <ds:schemaRef ds:uri="http://schemas.microsoft.com/sharepoint/v3/contenttype/forms"/>
  </ds:schemaRefs>
</ds:datastoreItem>
</file>

<file path=customXml/itemProps2.xml><?xml version="1.0" encoding="utf-8"?>
<ds:datastoreItem xmlns:ds="http://schemas.openxmlformats.org/officeDocument/2006/customXml" ds:itemID="{1128ABA0-DC80-4E73-924F-9766795C70A9}">
  <ds:schemaRefs>
    <ds:schemaRef ds:uri="92949636-77bb-44de-a7e5-ded9784c00a1"/>
    <ds:schemaRef ds:uri="e5649403-32c3-4d41-aeaa-0ff7effe723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DCC178F-191F-4B20-9924-E779ADAC2945}">
  <ds:schemaRefs>
    <ds:schemaRef ds:uri="92949636-77bb-44de-a7e5-ded9784c00a1"/>
    <ds:schemaRef ds:uri="e5649403-32c3-4d41-aeaa-0ff7effe72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Widescreen</PresentationFormat>
  <Slides>19</Slides>
  <Notes>9</Notes>
  <HiddenSlides>8</HiddenSlide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Office-Design</vt:lpstr>
      <vt:lpstr>1_Office-Design</vt:lpstr>
      <vt:lpstr>Frühjahrstreffen 2022  Formal Modeling and Verification of Low-Level OS Code using Abstract Interpretation</vt:lpstr>
      <vt:lpstr>Research Motivation</vt:lpstr>
      <vt:lpstr>Methodology: UPPAAL + Abstract Interpretation (OTAWA)</vt:lpstr>
      <vt:lpstr>How the hardware independent OS specifications are using UPPAAL ?</vt:lpstr>
      <vt:lpstr>How the micro-architectural analysis is performed with OTAWA?</vt:lpstr>
      <vt:lpstr>Execution Graph (XGraph)  Instruction Sequence Modeling in UPPAAL</vt:lpstr>
      <vt:lpstr>Preliminary Results</vt:lpstr>
      <vt:lpstr>Factors influencing micro-architectural analysis </vt:lpstr>
      <vt:lpstr>References</vt:lpstr>
      <vt:lpstr>Thank You!!!</vt:lpstr>
      <vt:lpstr>Discussion</vt:lpstr>
      <vt:lpstr>WCET Analysis? </vt:lpstr>
      <vt:lpstr>IPET Analysis?</vt:lpstr>
      <vt:lpstr>Abstract Interpretation based on CLP (simplified)</vt:lpstr>
      <vt:lpstr>OTAWA Framework</vt:lpstr>
      <vt:lpstr>How the micro-architectural analysis is performed with OTAWA?</vt:lpstr>
      <vt:lpstr>OTAWA Framework</vt:lpstr>
      <vt:lpstr>Modifications to the OS development cycle:</vt:lpstr>
      <vt:lpstr>How the results of OTAWA analysis are used to model and verify the low-level specifics?</vt:lpstr>
    </vt:vector>
  </TitlesOfParts>
  <Company>TUG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Christina</dc:creator>
  <cp:revision>1</cp:revision>
  <cp:lastPrinted>2019-06-12T23:30:08Z</cp:lastPrinted>
  <dcterms:created xsi:type="dcterms:W3CDTF">2013-01-17T14:30:07Z</dcterms:created>
  <dcterms:modified xsi:type="dcterms:W3CDTF">2022-03-15T13:02:09Z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0x0101004E1301010597084E9E17DEF82B0CB13E</vt:lpwstr>
  </property>
</Properties>
</file>